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13"/>
  </p:notesMasterIdLst>
  <p:sldIdLst>
    <p:sldId id="282" r:id="rId2"/>
    <p:sldId id="289" r:id="rId3"/>
    <p:sldId id="288" r:id="rId4"/>
    <p:sldId id="287" r:id="rId5"/>
    <p:sldId id="284" r:id="rId6"/>
    <p:sldId id="283" r:id="rId7"/>
    <p:sldId id="285" r:id="rId8"/>
    <p:sldId id="286" r:id="rId9"/>
    <p:sldId id="290" r:id="rId10"/>
    <p:sldId id="291" r:id="rId11"/>
    <p:sldId id="292" r:id="rId1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3192"/>
    <a:srgbClr val="EC008C"/>
    <a:srgbClr val="E44875"/>
    <a:srgbClr val="F636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19" autoAdjust="0"/>
    <p:restoredTop sz="94660"/>
  </p:normalViewPr>
  <p:slideViewPr>
    <p:cSldViewPr snapToGrid="0">
      <p:cViewPr varScale="1">
        <p:scale>
          <a:sx n="65" d="100"/>
          <a:sy n="65" d="100"/>
        </p:scale>
        <p:origin x="91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4644F-22FD-4847-B1AF-144EEACF31EA}" type="datetimeFigureOut">
              <a:rPr lang="tr-TR" smtClean="0"/>
              <a:t>1.11.2019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DC8112-4DE0-475F-9687-0669BE55864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1034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724C-5FDE-4308-BCB4-D0C8A3D8C441}" type="datetimeFigureOut">
              <a:rPr lang="tr-TR" smtClean="0"/>
              <a:t>1.11.2019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17EA-5ED4-4BD9-9D90-2832E00C26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1633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724C-5FDE-4308-BCB4-D0C8A3D8C441}" type="datetimeFigureOut">
              <a:rPr lang="tr-TR" smtClean="0"/>
              <a:t>1.11.2019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17EA-5ED4-4BD9-9D90-2832E00C26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301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724C-5FDE-4308-BCB4-D0C8A3D8C441}" type="datetimeFigureOut">
              <a:rPr lang="tr-TR" smtClean="0"/>
              <a:t>1.11.2019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17EA-5ED4-4BD9-9D90-2832E00C26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7394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724C-5FDE-4308-BCB4-D0C8A3D8C441}" type="datetimeFigureOut">
              <a:rPr lang="tr-TR" smtClean="0"/>
              <a:t>1.11.2019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17EA-5ED4-4BD9-9D90-2832E00C26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583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724C-5FDE-4308-BCB4-D0C8A3D8C441}" type="datetimeFigureOut">
              <a:rPr lang="tr-TR" smtClean="0"/>
              <a:t>1.11.2019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17EA-5ED4-4BD9-9D90-2832E00C26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3559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724C-5FDE-4308-BCB4-D0C8A3D8C441}" type="datetimeFigureOut">
              <a:rPr lang="tr-TR" smtClean="0"/>
              <a:t>1.11.2019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17EA-5ED4-4BD9-9D90-2832E00C26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9392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724C-5FDE-4308-BCB4-D0C8A3D8C441}" type="datetimeFigureOut">
              <a:rPr lang="tr-TR" smtClean="0"/>
              <a:t>1.11.2019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17EA-5ED4-4BD9-9D90-2832E00C26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9343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724C-5FDE-4308-BCB4-D0C8A3D8C441}" type="datetimeFigureOut">
              <a:rPr lang="tr-TR" smtClean="0"/>
              <a:t>1.11.2019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17EA-5ED4-4BD9-9D90-2832E00C26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9940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724C-5FDE-4308-BCB4-D0C8A3D8C441}" type="datetimeFigureOut">
              <a:rPr lang="tr-TR" smtClean="0"/>
              <a:t>1.11.2019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17EA-5ED4-4BD9-9D90-2832E00C26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6752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724C-5FDE-4308-BCB4-D0C8A3D8C441}" type="datetimeFigureOut">
              <a:rPr lang="tr-TR" smtClean="0"/>
              <a:t>1.11.2019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17EA-5ED4-4BD9-9D90-2832E00C26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3500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724C-5FDE-4308-BCB4-D0C8A3D8C441}" type="datetimeFigureOut">
              <a:rPr lang="tr-TR" smtClean="0"/>
              <a:t>1.11.2019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17EA-5ED4-4BD9-9D90-2832E00C26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8279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F724C-5FDE-4308-BCB4-D0C8A3D8C441}" type="datetimeFigureOut">
              <a:rPr lang="tr-TR" smtClean="0"/>
              <a:t>1.11.2019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E17EA-5ED4-4BD9-9D90-2832E00C26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4032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ikdörtgen 13"/>
          <p:cNvSpPr/>
          <p:nvPr/>
        </p:nvSpPr>
        <p:spPr>
          <a:xfrm>
            <a:off x="266409" y="5353665"/>
            <a:ext cx="11653995" cy="943896"/>
          </a:xfrm>
          <a:prstGeom prst="rect">
            <a:avLst/>
          </a:prstGeom>
          <a:solidFill>
            <a:srgbClr val="EC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i="1" dirty="0"/>
          </a:p>
        </p:txBody>
      </p:sp>
      <p:sp>
        <p:nvSpPr>
          <p:cNvPr id="3" name="AutoShape 2" descr="aydın üniversitesi logo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60" y="519955"/>
            <a:ext cx="915695" cy="91569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2858">
            <a:off x="4822533" y="1202135"/>
            <a:ext cx="2456623" cy="1274419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613" y="519955"/>
            <a:ext cx="984970" cy="984970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>
          <a:xfrm>
            <a:off x="266409" y="3504305"/>
            <a:ext cx="11653995" cy="1244680"/>
          </a:xfrm>
          <a:prstGeom prst="rect">
            <a:avLst/>
          </a:prstGeom>
          <a:solidFill>
            <a:srgbClr val="2E3192"/>
          </a:solidFill>
          <a:ln>
            <a:solidFill>
              <a:srgbClr val="2E3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Metin kutusu 15"/>
          <p:cNvSpPr txBox="1"/>
          <p:nvPr/>
        </p:nvSpPr>
        <p:spPr>
          <a:xfrm>
            <a:off x="1996083" y="3515595"/>
            <a:ext cx="8203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İSTANBUL AYDIN ÜNİVERSİTESİ</a:t>
            </a:r>
          </a:p>
          <a:p>
            <a:pPr algn="ctr"/>
            <a:r>
              <a:rPr lang="tr-TR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ANADOLU BİL MESLEK YÜKSEKOKULU</a:t>
            </a:r>
          </a:p>
          <a:p>
            <a:pPr algn="ctr"/>
            <a:r>
              <a:rPr lang="tr-TR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MODA TASARIM PROGRAMI</a:t>
            </a:r>
            <a:endParaRPr lang="tr-T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Metin kutusu 16"/>
          <p:cNvSpPr txBox="1"/>
          <p:nvPr/>
        </p:nvSpPr>
        <p:spPr>
          <a:xfrm>
            <a:off x="4668202" y="5349197"/>
            <a:ext cx="3072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smtClean="0">
                <a:solidFill>
                  <a:schemeClr val="bg1"/>
                </a:solidFill>
              </a:rPr>
              <a:t>2019-2020 </a:t>
            </a:r>
            <a:r>
              <a:rPr lang="tr-TR" b="1" dirty="0" smtClean="0">
                <a:solidFill>
                  <a:schemeClr val="bg1"/>
                </a:solidFill>
              </a:rPr>
              <a:t>Akademik Yılı </a:t>
            </a:r>
          </a:p>
          <a:p>
            <a:pPr algn="ctr"/>
            <a:r>
              <a:rPr lang="tr-TR" b="1" dirty="0" smtClean="0">
                <a:solidFill>
                  <a:schemeClr val="bg1"/>
                </a:solidFill>
              </a:rPr>
              <a:t>EYLÜL/EKİM</a:t>
            </a:r>
          </a:p>
          <a:p>
            <a:pPr algn="ctr"/>
            <a:r>
              <a:rPr lang="tr-TR" b="1" dirty="0" smtClean="0">
                <a:solidFill>
                  <a:schemeClr val="bg1"/>
                </a:solidFill>
              </a:rPr>
              <a:t> Etkinlikleri</a:t>
            </a: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217567" y="247974"/>
            <a:ext cx="11764829" cy="6369803"/>
          </a:xfrm>
          <a:prstGeom prst="rect">
            <a:avLst/>
          </a:prstGeom>
          <a:noFill/>
          <a:ln w="190500">
            <a:solidFill>
              <a:srgbClr val="2E3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957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7" b="5591"/>
          <a:stretch/>
        </p:blipFill>
        <p:spPr>
          <a:xfrm>
            <a:off x="2147027" y="233485"/>
            <a:ext cx="7783551" cy="51471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Metin kutusu 2"/>
          <p:cNvSpPr txBox="1"/>
          <p:nvPr/>
        </p:nvSpPr>
        <p:spPr>
          <a:xfrm>
            <a:off x="365591" y="5256373"/>
            <a:ext cx="11346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/>
              <a:t> </a:t>
            </a:r>
            <a:endParaRPr lang="tr-TR" dirty="0"/>
          </a:p>
          <a:p>
            <a:pPr algn="ctr"/>
            <a:r>
              <a:rPr lang="tr-TR" dirty="0" smtClean="0"/>
              <a:t>Moda Tasarım Programı </a:t>
            </a:r>
            <a:r>
              <a:rPr lang="tr-TR" b="1" dirty="0" smtClean="0"/>
              <a:t>İDMİB</a:t>
            </a:r>
            <a:r>
              <a:rPr lang="tr-TR" dirty="0" smtClean="0"/>
              <a:t>-İstanbul Deri ve Deri </a:t>
            </a:r>
            <a:r>
              <a:rPr lang="tr-TR" dirty="0" err="1" smtClean="0"/>
              <a:t>Mamülleri</a:t>
            </a:r>
            <a:r>
              <a:rPr lang="tr-TR" dirty="0" smtClean="0"/>
              <a:t> İhracatçıları Birliği’nin daveti ile </a:t>
            </a:r>
          </a:p>
          <a:p>
            <a:pPr algn="ctr"/>
            <a:r>
              <a:rPr lang="tr-TR" dirty="0" smtClean="0"/>
              <a:t>Dış Ticaret Kompleksi</a:t>
            </a:r>
            <a:r>
              <a:rPr lang="tr-TR" dirty="0" smtClean="0"/>
              <a:t>nde gerçekleştirilen </a:t>
            </a:r>
            <a:r>
              <a:rPr lang="tr-TR" b="1" dirty="0" smtClean="0"/>
              <a:t>WGSN</a:t>
            </a:r>
            <a:r>
              <a:rPr lang="tr-TR" dirty="0" smtClean="0"/>
              <a:t> İlkbahar-Yaz 2021 </a:t>
            </a:r>
            <a:endParaRPr lang="tr-TR" dirty="0" smtClean="0"/>
          </a:p>
          <a:p>
            <a:pPr algn="ctr"/>
            <a:r>
              <a:rPr lang="tr-TR" b="1" dirty="0" smtClean="0"/>
              <a:t>Moda Trend Seminerine</a:t>
            </a:r>
            <a:r>
              <a:rPr lang="tr-TR" dirty="0" smtClean="0"/>
              <a:t> katılım </a:t>
            </a:r>
            <a:r>
              <a:rPr lang="tr-TR" dirty="0" smtClean="0"/>
              <a:t>sağladı</a:t>
            </a:r>
            <a:r>
              <a:rPr lang="tr-TR" dirty="0" smtClean="0"/>
              <a:t>.</a:t>
            </a:r>
          </a:p>
          <a:p>
            <a:pPr algn="ctr"/>
            <a:r>
              <a:rPr lang="tr-TR" dirty="0" smtClean="0"/>
              <a:t>30</a:t>
            </a:r>
            <a:r>
              <a:rPr lang="tr-TR" dirty="0" smtClean="0"/>
              <a:t> </a:t>
            </a:r>
            <a:r>
              <a:rPr lang="tr-TR" dirty="0" smtClean="0"/>
              <a:t>Ekim 2019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88718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" t="36045" r="2488" b="18141"/>
          <a:stretch/>
        </p:blipFill>
        <p:spPr>
          <a:xfrm>
            <a:off x="1489588" y="294968"/>
            <a:ext cx="10412361" cy="33183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5" y="2898057"/>
            <a:ext cx="2612136" cy="3657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Metin kutusu 3"/>
          <p:cNvSpPr txBox="1"/>
          <p:nvPr/>
        </p:nvSpPr>
        <p:spPr>
          <a:xfrm>
            <a:off x="3339698" y="4265192"/>
            <a:ext cx="8200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Moda Tasarım Programı daveti ile </a:t>
            </a:r>
            <a:r>
              <a:rPr lang="tr-TR" b="1" dirty="0" smtClean="0"/>
              <a:t>GÖRÜNENİN ÖTESİ </a:t>
            </a:r>
            <a:r>
              <a:rPr lang="tr-TR" dirty="0" smtClean="0"/>
              <a:t>isimli bir Söyleşi gerçekleştiren </a:t>
            </a:r>
            <a:r>
              <a:rPr lang="tr-TR" b="1" dirty="0" smtClean="0"/>
              <a:t>Performans Sanatçısı Sayın Günseli KATO </a:t>
            </a:r>
            <a:r>
              <a:rPr lang="tr-TR" dirty="0" smtClean="0"/>
              <a:t>öğrencilerle birlikte</a:t>
            </a:r>
          </a:p>
          <a:p>
            <a:pPr algn="ctr"/>
            <a:r>
              <a:rPr lang="tr-TR" dirty="0" smtClean="0"/>
              <a:t>31 Ekim 2019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08084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9"/>
          <a:stretch/>
        </p:blipFill>
        <p:spPr>
          <a:xfrm>
            <a:off x="294969" y="265471"/>
            <a:ext cx="5579806" cy="31709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9" b="8200"/>
          <a:stretch/>
        </p:blipFill>
        <p:spPr>
          <a:xfrm>
            <a:off x="6274748" y="604684"/>
            <a:ext cx="5597496" cy="31709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Metin kutusu 3"/>
          <p:cNvSpPr txBox="1"/>
          <p:nvPr/>
        </p:nvSpPr>
        <p:spPr>
          <a:xfrm>
            <a:off x="2807032" y="5309419"/>
            <a:ext cx="6935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/>
              <a:t>2019-2020 Akademik Yılı </a:t>
            </a:r>
            <a:r>
              <a:rPr lang="tr-TR" dirty="0" smtClean="0"/>
              <a:t>açılışı yeni gelen </a:t>
            </a:r>
            <a:r>
              <a:rPr lang="tr-TR" dirty="0"/>
              <a:t>Moda Tasarım </a:t>
            </a:r>
            <a:r>
              <a:rPr lang="tr-TR" dirty="0" smtClean="0"/>
              <a:t>öğrencilere üniversite tanıtımı ile birlikte </a:t>
            </a:r>
            <a:r>
              <a:rPr lang="tr-TR" b="1" dirty="0" smtClean="0"/>
              <a:t>Oryantasyon </a:t>
            </a:r>
            <a:r>
              <a:rPr lang="tr-TR" dirty="0" smtClean="0"/>
              <a:t>yapıldı.</a:t>
            </a:r>
          </a:p>
          <a:p>
            <a:pPr algn="ctr"/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35642" y="3746088"/>
            <a:ext cx="6098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/>
              <a:t>ABMYO Müdür Yardımcısı Dr. </a:t>
            </a:r>
            <a:r>
              <a:rPr lang="tr-TR" b="1" dirty="0" err="1" smtClean="0"/>
              <a:t>Öğr</a:t>
            </a:r>
            <a:r>
              <a:rPr lang="tr-TR" b="1" dirty="0" smtClean="0"/>
              <a:t>. Üyesi Güven </a:t>
            </a:r>
            <a:r>
              <a:rPr lang="tr-TR" b="1" dirty="0" err="1" smtClean="0"/>
              <a:t>ÖZDEMİR’in</a:t>
            </a:r>
            <a:r>
              <a:rPr lang="tr-TR" b="1" dirty="0" smtClean="0"/>
              <a:t> </a:t>
            </a:r>
            <a:r>
              <a:rPr lang="tr-TR" dirty="0" smtClean="0"/>
              <a:t>yeni Moda Tasarım öğrencilerini kabulü sırasında</a:t>
            </a:r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6393428" y="4069254"/>
            <a:ext cx="4896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Moda Tasarım öğrencileri </a:t>
            </a:r>
            <a:r>
              <a:rPr lang="tr-TR" b="1" dirty="0" smtClean="0"/>
              <a:t>VİP Salonunda Prof. Dr. Ragıp Kutay KARACA</a:t>
            </a:r>
            <a:r>
              <a:rPr lang="tr-TR" dirty="0" smtClean="0"/>
              <a:t> ile birlikte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35584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t="16266" b="9212"/>
          <a:stretch/>
        </p:blipFill>
        <p:spPr>
          <a:xfrm>
            <a:off x="2507225" y="427408"/>
            <a:ext cx="7536426" cy="38854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Dikdörtgen 3"/>
          <p:cNvSpPr/>
          <p:nvPr/>
        </p:nvSpPr>
        <p:spPr>
          <a:xfrm>
            <a:off x="412954" y="4689686"/>
            <a:ext cx="1172496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tr-TR" b="1" dirty="0"/>
              <a:t>Cumhurbaşkanı Recep Tayyip </a:t>
            </a:r>
            <a:r>
              <a:rPr lang="tr-TR" b="1" dirty="0" err="1" smtClean="0"/>
              <a:t>ERDOĞAN'ın</a:t>
            </a:r>
            <a:r>
              <a:rPr lang="tr-TR" b="1" dirty="0" smtClean="0"/>
              <a:t> </a:t>
            </a:r>
            <a:r>
              <a:rPr lang="tr-TR" b="1" dirty="0"/>
              <a:t>eşi Emine </a:t>
            </a:r>
            <a:r>
              <a:rPr lang="tr-TR" b="1" dirty="0" smtClean="0"/>
              <a:t>ERDOĞAN himayelerinde </a:t>
            </a:r>
          </a:p>
          <a:p>
            <a:pPr algn="ctr" fontAlgn="base"/>
            <a:r>
              <a:rPr lang="tr-TR" b="1" dirty="0" smtClean="0"/>
              <a:t>ve </a:t>
            </a:r>
            <a:r>
              <a:rPr lang="tr-TR" b="1" dirty="0"/>
              <a:t>Milli Eğitim Bakanı Prof. Dr. Ziya </a:t>
            </a:r>
            <a:r>
              <a:rPr lang="tr-TR" b="1" dirty="0" smtClean="0"/>
              <a:t>SELÇUK </a:t>
            </a:r>
            <a:r>
              <a:rPr lang="tr-TR" dirty="0" smtClean="0"/>
              <a:t>daveti üzerine</a:t>
            </a:r>
          </a:p>
          <a:p>
            <a:pPr algn="ctr" fontAlgn="base"/>
            <a:r>
              <a:rPr lang="tr-TR" dirty="0" smtClean="0"/>
              <a:t>İstanbul </a:t>
            </a:r>
            <a:r>
              <a:rPr lang="tr-TR" dirty="0"/>
              <a:t>Aydın Üniversitesi (İAÜ) Anadolu BİL Meslek Yüksekokulu </a:t>
            </a:r>
            <a:r>
              <a:rPr lang="tr-TR" b="1" dirty="0"/>
              <a:t>Moda Tasarımı Programı Başkanı </a:t>
            </a:r>
            <a:r>
              <a:rPr lang="tr-TR" b="1" dirty="0" err="1"/>
              <a:t>Öğr</a:t>
            </a:r>
            <a:r>
              <a:rPr lang="tr-TR" b="1" dirty="0"/>
              <a:t>. Gör. Nihal </a:t>
            </a:r>
            <a:r>
              <a:rPr lang="tr-TR" b="1" dirty="0" err="1"/>
              <a:t>Bolkol</a:t>
            </a:r>
            <a:r>
              <a:rPr lang="tr-TR" dirty="0"/>
              <a:t>, Olgunlaşma Enstitülerinin 80 yıllık yolculuğunun ele alındığı </a:t>
            </a:r>
            <a:endParaRPr lang="tr-TR" dirty="0" smtClean="0"/>
          </a:p>
          <a:p>
            <a:pPr algn="ctr" fontAlgn="base"/>
            <a:r>
              <a:rPr lang="tr-TR" b="1" dirty="0" smtClean="0"/>
              <a:t>"</a:t>
            </a:r>
            <a:r>
              <a:rPr lang="tr-TR" b="1" dirty="0"/>
              <a:t>Olgunlaşma Enstitüleri Kurumsal Dönüşüm </a:t>
            </a:r>
            <a:r>
              <a:rPr lang="tr-TR" b="1" dirty="0" err="1"/>
              <a:t>Toplantısı"na</a:t>
            </a:r>
            <a:r>
              <a:rPr lang="tr-TR" b="1" dirty="0"/>
              <a:t> </a:t>
            </a:r>
            <a:r>
              <a:rPr lang="tr-TR" dirty="0" smtClean="0"/>
              <a:t>katıldı.</a:t>
            </a:r>
            <a:endParaRPr lang="tr-TR" dirty="0"/>
          </a:p>
          <a:p>
            <a:pPr algn="ctr" fontAlgn="base"/>
            <a:r>
              <a:rPr lang="tr-TR" dirty="0" smtClean="0"/>
              <a:t>(12 </a:t>
            </a:r>
            <a:r>
              <a:rPr lang="tr-TR" dirty="0"/>
              <a:t>Ekim 2019 Cumartesi günü </a:t>
            </a:r>
            <a:r>
              <a:rPr lang="tr-TR" b="1" dirty="0"/>
              <a:t>Tophane-i </a:t>
            </a:r>
            <a:r>
              <a:rPr lang="tr-TR" b="1" dirty="0" smtClean="0"/>
              <a:t>Amire)</a:t>
            </a:r>
            <a:endParaRPr lang="tr-TR" dirty="0" smtClean="0"/>
          </a:p>
          <a:p>
            <a:pPr algn="ctr" fontAlgn="base"/>
            <a:r>
              <a:rPr lang="tr-TR" dirty="0" smtClean="0"/>
              <a:t>. </a:t>
            </a:r>
            <a:endParaRPr lang="tr-TR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90147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aydin.edu.tr/owa/service.svc/s/GetFileAttachment?id=AAMkADMzYjMyZmQ2LWU3ZGQtNGNkOC1iMWFiLTFiY2E1YjJjMGViZABGAAAAAACKKGWdnSItTpQO7AxXJJzwBwAy%2FTthTPxKTpNedo0WOsWDAAARUjbIAAASPSS2GeBvSaNij48XtnBbAAXs7ekhAAABEgAQAMHtyLvrKKFMpohBFKcJ6dQ%3D&amp;isImagePreview=True&amp;X-OWA-CANARY=YPk6w6_uBkyx_UFpXGIvKDQ9CR-LV9cIKuppt-0QpyKHm_WBjqzgxl1IpYsjBjioadhhGoukGi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AutoShape 4" descr="https://mail.aydin.edu.tr/owa/service.svc/s/GetFileAttachment?id=AAMkADMzYjMyZmQ2LWU3ZGQtNGNkOC1iMWFiLTFiY2E1YjJjMGViZABGAAAAAACKKGWdnSItTpQO7AxXJJzwBwAy%2FTthTPxKTpNedo0WOsWDAAARUjbIAAASPSS2GeBvSaNij48XtnBbAAXs7ekhAAABEgAQAMHtyLvrKKFMpohBFKcJ6dQ%3D&amp;isImagePreview=True&amp;X-OWA-CANARY=YPk6w6_uBkyx_UFpXGIvKDQ9CR-LV9cIKuppt-0QpyKHm_WBjqzgxl1IpYsjBjioadhhGoukGiE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043" y="160337"/>
            <a:ext cx="4387715" cy="32907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t="13148" r="4165"/>
          <a:stretch/>
        </p:blipFill>
        <p:spPr>
          <a:xfrm>
            <a:off x="2444844" y="555845"/>
            <a:ext cx="4841544" cy="32907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4"/>
          <a:srcRect l="5100" t="12578" r="7481" b="11519"/>
          <a:stretch/>
        </p:blipFill>
        <p:spPr>
          <a:xfrm>
            <a:off x="460375" y="2737274"/>
            <a:ext cx="3354674" cy="37766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Dikdörtgen 6"/>
          <p:cNvSpPr/>
          <p:nvPr/>
        </p:nvSpPr>
        <p:spPr>
          <a:xfrm>
            <a:off x="4055806" y="4242139"/>
            <a:ext cx="7982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tr-TR" dirty="0"/>
              <a:t>Etkinlik kapsamında ayrıca, </a:t>
            </a:r>
            <a:r>
              <a:rPr lang="tr-TR" b="1" dirty="0"/>
              <a:t>Olgunlaşma Enstitülerinde gerçekleştirilen çalışmaların </a:t>
            </a:r>
          </a:p>
          <a:p>
            <a:pPr algn="ctr" fontAlgn="base"/>
            <a:r>
              <a:rPr lang="tr-TR" dirty="0"/>
              <a:t>katılımcıların beğenisine sunulduğu </a:t>
            </a:r>
            <a:r>
              <a:rPr lang="tr-TR" b="1" dirty="0" smtClean="0"/>
              <a:t>Sergi</a:t>
            </a:r>
            <a:r>
              <a:rPr lang="tr-TR" dirty="0"/>
              <a:t> </a:t>
            </a:r>
            <a:r>
              <a:rPr lang="tr-TR" dirty="0" smtClean="0"/>
              <a:t>izlendi.</a:t>
            </a:r>
            <a:endParaRPr lang="tr-TR" dirty="0"/>
          </a:p>
          <a:p>
            <a:pPr algn="ctr" fontAlgn="base"/>
            <a:r>
              <a:rPr lang="tr-TR" dirty="0"/>
              <a:t>Bir dönem Olgunlaşma Enstitüsü Müdürlüğü yapan </a:t>
            </a:r>
            <a:r>
              <a:rPr lang="tr-TR" dirty="0" err="1"/>
              <a:t>Öğr</a:t>
            </a:r>
            <a:r>
              <a:rPr lang="tr-TR" dirty="0"/>
              <a:t>. Gör Nihal </a:t>
            </a:r>
            <a:r>
              <a:rPr lang="tr-TR" dirty="0" smtClean="0"/>
              <a:t>BOLKOL </a:t>
            </a:r>
            <a:r>
              <a:rPr lang="tr-TR" dirty="0"/>
              <a:t>ayrıca 11 yıl boyunca Milli Eğitim Bakanlığı Kız Teknik Öğrenim Genel Müdürlüğü'nde </a:t>
            </a:r>
            <a:r>
              <a:rPr lang="tr-TR" dirty="0" smtClean="0"/>
              <a:t>Daire </a:t>
            </a:r>
            <a:r>
              <a:rPr lang="tr-TR" dirty="0"/>
              <a:t>B</a:t>
            </a:r>
            <a:r>
              <a:rPr lang="tr-TR" dirty="0" smtClean="0"/>
              <a:t>aşkanı görevinde </a:t>
            </a:r>
            <a:r>
              <a:rPr lang="tr-TR" dirty="0"/>
              <a:t>de bulunmuştu.</a:t>
            </a:r>
          </a:p>
        </p:txBody>
      </p:sp>
    </p:spTree>
    <p:extLst>
      <p:ext uri="{BB962C8B-B14F-4D97-AF65-F5344CB8AC3E}">
        <p14:creationId xmlns:p14="http://schemas.microsoft.com/office/powerpoint/2010/main" val="1134514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7" b="4457"/>
          <a:stretch/>
        </p:blipFill>
        <p:spPr>
          <a:xfrm>
            <a:off x="6223709" y="162042"/>
            <a:ext cx="5208694" cy="34282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9" b="4943"/>
          <a:stretch/>
        </p:blipFill>
        <p:spPr>
          <a:xfrm rot="10800000">
            <a:off x="407316" y="176790"/>
            <a:ext cx="5217115" cy="3480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Metin kutusu 4"/>
          <p:cNvSpPr txBox="1"/>
          <p:nvPr/>
        </p:nvSpPr>
        <p:spPr>
          <a:xfrm>
            <a:off x="6385941" y="3914667"/>
            <a:ext cx="5324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/>
              <a:t>Esnaf Kefalet Kredi Kooperatifi Başkanı </a:t>
            </a:r>
          </a:p>
          <a:p>
            <a:pPr algn="ctr"/>
            <a:r>
              <a:rPr lang="tr-TR" dirty="0" smtClean="0"/>
              <a:t>İsmail Başoğlu </a:t>
            </a:r>
          </a:p>
          <a:p>
            <a:pPr algn="ctr"/>
            <a:r>
              <a:rPr lang="tr-TR" dirty="0" smtClean="0"/>
              <a:t>projeye destekte bulundular.</a:t>
            </a:r>
            <a:endParaRPr lang="tr-TR" dirty="0"/>
          </a:p>
        </p:txBody>
      </p:sp>
      <p:sp>
        <p:nvSpPr>
          <p:cNvPr id="6" name="Dikdörtgen 5"/>
          <p:cNvSpPr/>
          <p:nvPr/>
        </p:nvSpPr>
        <p:spPr>
          <a:xfrm>
            <a:off x="1578077" y="4994483"/>
            <a:ext cx="89522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 smtClean="0"/>
              <a:t>Moda Tasarım Programı </a:t>
            </a:r>
          </a:p>
          <a:p>
            <a:pPr algn="ctr"/>
            <a:r>
              <a:rPr lang="tr-TR" b="1" dirty="0" smtClean="0"/>
              <a:t>2019-2020 Akademik Yılı Proje Araştırması </a:t>
            </a:r>
          </a:p>
          <a:p>
            <a:pPr algn="ctr"/>
            <a:r>
              <a:rPr lang="tr-TR" dirty="0" smtClean="0"/>
              <a:t>23-27 Eylül 2019 tarihinde Muğla Fethiye’ de Öğretim Görevlilerimiz tarafından başlatıldı.</a:t>
            </a:r>
          </a:p>
        </p:txBody>
      </p:sp>
      <p:sp>
        <p:nvSpPr>
          <p:cNvPr id="7" name="Dikdörtgen 6"/>
          <p:cNvSpPr/>
          <p:nvPr/>
        </p:nvSpPr>
        <p:spPr>
          <a:xfrm>
            <a:off x="638074" y="3926901"/>
            <a:ext cx="48084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b="1" dirty="0" smtClean="0">
                <a:solidFill>
                  <a:srgbClr val="000000"/>
                </a:solidFill>
              </a:rPr>
              <a:t>Fethiye Belediyesi Kültür </a:t>
            </a:r>
            <a:r>
              <a:rPr lang="tr-TR" b="1" dirty="0">
                <a:solidFill>
                  <a:srgbClr val="000000"/>
                </a:solidFill>
              </a:rPr>
              <a:t>ve Sosyal İşler </a:t>
            </a:r>
            <a:r>
              <a:rPr lang="tr-TR" b="1" dirty="0" smtClean="0">
                <a:solidFill>
                  <a:srgbClr val="000000"/>
                </a:solidFill>
              </a:rPr>
              <a:t>Müdürü </a:t>
            </a:r>
          </a:p>
          <a:p>
            <a:pPr algn="ctr"/>
            <a:r>
              <a:rPr lang="tr-TR" dirty="0" smtClean="0">
                <a:solidFill>
                  <a:srgbClr val="000000"/>
                </a:solidFill>
              </a:rPr>
              <a:t>Halime Ok </a:t>
            </a:r>
          </a:p>
          <a:p>
            <a:pPr algn="ctr"/>
            <a:r>
              <a:rPr lang="tr-TR" dirty="0" smtClean="0">
                <a:solidFill>
                  <a:srgbClr val="000000"/>
                </a:solidFill>
              </a:rPr>
              <a:t>ekibimize rehberlik ettiler.</a:t>
            </a:r>
          </a:p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06226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9"/>
          <a:stretch/>
        </p:blipFill>
        <p:spPr>
          <a:xfrm rot="5400000">
            <a:off x="6795718" y="603816"/>
            <a:ext cx="4834251" cy="4046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71"/>
          <a:stretch/>
        </p:blipFill>
        <p:spPr>
          <a:xfrm rot="5400000">
            <a:off x="604448" y="589702"/>
            <a:ext cx="4893245" cy="41037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Metin kutusu 8"/>
          <p:cNvSpPr txBox="1"/>
          <p:nvPr/>
        </p:nvSpPr>
        <p:spPr>
          <a:xfrm>
            <a:off x="2916490" y="5633883"/>
            <a:ext cx="6935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/>
              <a:t>Fethiye Belediyesi Üzümlü Beldesi </a:t>
            </a:r>
            <a:r>
              <a:rPr lang="tr-TR" b="1" dirty="0" err="1" smtClean="0"/>
              <a:t>Dastarhane</a:t>
            </a:r>
            <a:r>
              <a:rPr lang="tr-TR" b="1" dirty="0" smtClean="0"/>
              <a:t> Dokuma Merkezi’nde </a:t>
            </a:r>
            <a:r>
              <a:rPr lang="tr-TR" dirty="0" smtClean="0"/>
              <a:t>araştırma ve inceleme sırasında yetkililerle.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92841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08"/>
          <a:stretch/>
        </p:blipFill>
        <p:spPr>
          <a:xfrm>
            <a:off x="205636" y="250720"/>
            <a:ext cx="7295536" cy="47489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7"/>
          <a:stretch/>
        </p:blipFill>
        <p:spPr>
          <a:xfrm>
            <a:off x="7882395" y="191728"/>
            <a:ext cx="4103739" cy="47194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Metin kutusu 3"/>
          <p:cNvSpPr txBox="1"/>
          <p:nvPr/>
        </p:nvSpPr>
        <p:spPr>
          <a:xfrm>
            <a:off x="8230211" y="5219629"/>
            <a:ext cx="3770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/>
              <a:t>FETAV</a:t>
            </a:r>
            <a:r>
              <a:rPr lang="tr-TR" dirty="0" smtClean="0"/>
              <a:t> ( Fethiye Turizm Tanıtım Kültür Çevre ve Eğitim Vakfı ) ziyareti sırasında.</a:t>
            </a:r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1021714" y="5219629"/>
            <a:ext cx="5604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/>
              <a:t>Muğla Fethiye Belediye Başkan Danışmanı </a:t>
            </a:r>
            <a:r>
              <a:rPr lang="tr-TR" dirty="0" smtClean="0"/>
              <a:t>Yavuz </a:t>
            </a:r>
            <a:r>
              <a:rPr lang="tr-TR" dirty="0" err="1" smtClean="0"/>
              <a:t>Topateş</a:t>
            </a:r>
            <a:r>
              <a:rPr lang="tr-TR" dirty="0" smtClean="0"/>
              <a:t> araştırmada sırasında katkıda bulundular.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69668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57"/>
          <a:stretch/>
        </p:blipFill>
        <p:spPr>
          <a:xfrm>
            <a:off x="2433483" y="276530"/>
            <a:ext cx="7261121" cy="47674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Metin kutusu 2"/>
          <p:cNvSpPr txBox="1"/>
          <p:nvPr/>
        </p:nvSpPr>
        <p:spPr>
          <a:xfrm>
            <a:off x="2458062" y="5295403"/>
            <a:ext cx="7211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Mercedes Benz İstanbul Moda Haftası </a:t>
            </a:r>
            <a:endParaRPr lang="tr-TR" dirty="0"/>
          </a:p>
          <a:p>
            <a:pPr algn="ctr"/>
            <a:r>
              <a:rPr lang="tr-TR" dirty="0" smtClean="0"/>
              <a:t>Moda Tasarım Programı </a:t>
            </a:r>
            <a:r>
              <a:rPr lang="tr-TR" b="1" dirty="0" smtClean="0"/>
              <a:t>WGSN</a:t>
            </a:r>
            <a:r>
              <a:rPr lang="tr-TR" dirty="0" smtClean="0"/>
              <a:t> 2020-2021 Sonbahar-Kış </a:t>
            </a:r>
          </a:p>
          <a:p>
            <a:pPr algn="ctr"/>
            <a:r>
              <a:rPr lang="tr-TR" b="1" dirty="0" smtClean="0"/>
              <a:t>Moda Trend Seminerine</a:t>
            </a:r>
            <a:r>
              <a:rPr lang="tr-TR" dirty="0" smtClean="0"/>
              <a:t> katılım sağlandı.</a:t>
            </a:r>
          </a:p>
          <a:p>
            <a:pPr algn="ctr"/>
            <a:r>
              <a:rPr lang="tr-TR" dirty="0" smtClean="0"/>
              <a:t>9 Ekim 2019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73630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529" y="147483"/>
            <a:ext cx="6626942" cy="49702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Metin kutusu 3"/>
          <p:cNvSpPr txBox="1"/>
          <p:nvPr/>
        </p:nvSpPr>
        <p:spPr>
          <a:xfrm>
            <a:off x="2490019" y="5406948"/>
            <a:ext cx="7211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Mercedes Benz İstanbul Moda Haftası </a:t>
            </a:r>
            <a:endParaRPr lang="tr-TR" dirty="0"/>
          </a:p>
          <a:p>
            <a:pPr algn="ctr"/>
            <a:r>
              <a:rPr lang="tr-TR" dirty="0" smtClean="0"/>
              <a:t>Moda Tasarım Programı öğrencileri ve hocaları Moda Haftası kapsamında sunulan defilelere ve kurulan </a:t>
            </a:r>
            <a:r>
              <a:rPr lang="tr-TR" dirty="0" err="1" smtClean="0"/>
              <a:t>standlara</a:t>
            </a:r>
            <a:r>
              <a:rPr lang="tr-TR" dirty="0" smtClean="0"/>
              <a:t> katılım sağladı.</a:t>
            </a:r>
          </a:p>
          <a:p>
            <a:pPr algn="ctr"/>
            <a:r>
              <a:rPr lang="tr-TR" dirty="0" smtClean="0"/>
              <a:t>10 Ekim 2019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272055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Image" ma:contentTypeID="0x0101009148F5A04DDD49CBA7127AADA5FB792B00AADE34325A8B49CDA8BB4DB53328F21400DBED3C5D5D69024089E9CAE36DEBA11E" ma:contentTypeVersion="0" ma:contentTypeDescription="Upload an image." ma:contentTypeScope="" ma:versionID="f6a43bfa857e1a6a900edd68b3909a83">
  <xsd:schema xmlns:xsd="http://www.w3.org/2001/XMLSchema" xmlns:xs="http://www.w3.org/2001/XMLSchema" xmlns:p="http://schemas.microsoft.com/office/2006/metadata/properties" xmlns:ns1="http://schemas.microsoft.com/sharepoint/v3" xmlns:ns2="85E9BDF9-A19D-4826-BCC6-0CBF783F3F4D" xmlns:ns3="http://schemas.microsoft.com/sharepoint/v3/fields" targetNamespace="http://schemas.microsoft.com/office/2006/metadata/properties" ma:root="true" ma:fieldsID="fca1937b24c0787eace939fbaa04015c" ns1:_="" ns2:_="" ns3:_="">
    <xsd:import namespace="http://schemas.microsoft.com/sharepoint/v3"/>
    <xsd:import namespace="85E9BDF9-A19D-4826-BCC6-0CBF783F3F4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2:ThumbnailExists" minOccurs="0"/>
                <xsd:element ref="ns2:PreviewExists" minOccurs="0"/>
                <xsd:element ref="ns2:ImageWidth" minOccurs="0"/>
                <xsd:element ref="ns2:ImageHeight" minOccurs="0"/>
                <xsd:element ref="ns2:ImageCreateDate" minOccurs="0"/>
                <xsd:element ref="ns3:wic_System_Copyright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URL Path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File Type" ma:hidden="true" ma:internalName="File_x0020_Type" ma:readOnly="true">
      <xsd:simpleType>
        <xsd:restriction base="dms:Text"/>
      </xsd:simpleType>
    </xsd:element>
    <xsd:element name="HTML_x0020_File_x0020_Type" ma:index="10" nillable="true" ma:displayName="HTML File Type" ma:hidden="true" ma:internalName="HTML_x0020_File_x0020_Type" ma:readOnly="true">
      <xsd:simpleType>
        <xsd:restriction base="dms:Text"/>
      </xsd:simpleType>
    </xsd:element>
    <xsd:element name="FSObjType" ma:index="11" nillable="true" ma:displayName="Item Type" ma:hidden="true" ma:list="Docs" ma:internalName="FSObjType" ma:readOnly="true" ma:showField="FSType">
      <xsd:simpleType>
        <xsd:restriction base="dms:Lookup"/>
      </xsd:simpleType>
    </xsd:element>
    <xsd:element name="PublishingStartDate" ma:index="27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28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E9BDF9-A19D-4826-BCC6-0CBF783F3F4D" elementFormDefault="qualified">
    <xsd:import namespace="http://schemas.microsoft.com/office/2006/documentManagement/types"/>
    <xsd:import namespace="http://schemas.microsoft.com/office/infopath/2007/PartnerControls"/>
    <xsd:element name="ThumbnailExists" ma:index="18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19" nillable="true" ma:displayName="Preview Exists" ma:default="FALSE" ma:hidden="true" ma:internalName="PreviewExists" ma:readOnly="true">
      <xsd:simpleType>
        <xsd:restriction base="dms:Boolean"/>
      </xsd:simpleType>
    </xsd:element>
    <xsd:element name="ImageWidth" ma:index="20" nillable="true" ma:displayName="Width" ma:internalName="ImageWidth" ma:readOnly="true">
      <xsd:simpleType>
        <xsd:restriction base="dms:Unknown"/>
      </xsd:simpleType>
    </xsd:element>
    <xsd:element name="ImageHeight" ma:index="22" nillable="true" ma:displayName="Height" ma:internalName="ImageHeight" ma:readOnly="true">
      <xsd:simpleType>
        <xsd:restriction base="dms:Unknown"/>
      </xsd:simpleType>
    </xsd:element>
    <xsd:element name="ImageCreateDate" ma:index="25" nillable="true" ma:displayName="Date Picture Taken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6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4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23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ImageCreateDate xmlns="85E9BDF9-A19D-4826-BCC6-0CBF783F3F4D" xsi:nil="true"/>
    <wic_System_Copyright xmlns="http://schemas.microsoft.com/sharepoint/v3/fields" xsi:nil="true"/>
  </documentManagement>
</p:properties>
</file>

<file path=customXml/itemProps1.xml><?xml version="1.0" encoding="utf-8"?>
<ds:datastoreItem xmlns:ds="http://schemas.openxmlformats.org/officeDocument/2006/customXml" ds:itemID="{255EC4B2-255A-4156-BE07-A3858DA1BB53}"/>
</file>

<file path=customXml/itemProps2.xml><?xml version="1.0" encoding="utf-8"?>
<ds:datastoreItem xmlns:ds="http://schemas.openxmlformats.org/officeDocument/2006/customXml" ds:itemID="{DE6ACC28-F352-4225-B004-3F830F46C678}"/>
</file>

<file path=customXml/itemProps3.xml><?xml version="1.0" encoding="utf-8"?>
<ds:datastoreItem xmlns:ds="http://schemas.openxmlformats.org/officeDocument/2006/customXml" ds:itemID="{3804D1D0-AAEE-4F67-950A-DFFF3E5C4B6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5528</TotalTime>
  <Words>350</Words>
  <Application>Microsoft Office PowerPoint</Application>
  <PresentationFormat>Geniş ekran</PresentationFormat>
  <Paragraphs>44</Paragraphs>
  <Slides>11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2016-2017 Akademik Yılı Açılışı Moda Tasarım Bölümü</dc:title>
  <dc:creator>Burcu AKYÜZ</dc:creator>
  <cp:keywords/>
  <dc:description/>
  <cp:lastModifiedBy>Burcu AKYÜZ</cp:lastModifiedBy>
  <cp:revision>350</cp:revision>
  <dcterms:created xsi:type="dcterms:W3CDTF">2016-10-26T10:09:13Z</dcterms:created>
  <dcterms:modified xsi:type="dcterms:W3CDTF">2019-11-01T08:58:26Z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0x0101009148F5A04DDD49CBA7127AADA5FB792B00AADE34325A8B49CDA8BB4DB53328F21400DBED3C5D5D69024089E9CAE36DEBA11E</vt:lpwstr>
  </property>
</Properties>
</file>