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3"/>
  </p:notesMasterIdLst>
  <p:sldIdLst>
    <p:sldId id="282" r:id="rId2"/>
    <p:sldId id="283" r:id="rId3"/>
    <p:sldId id="296" r:id="rId4"/>
    <p:sldId id="290" r:id="rId5"/>
    <p:sldId id="298" r:id="rId6"/>
    <p:sldId id="302" r:id="rId7"/>
    <p:sldId id="304" r:id="rId8"/>
    <p:sldId id="299" r:id="rId9"/>
    <p:sldId id="301" r:id="rId10"/>
    <p:sldId id="303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36BF"/>
    <a:srgbClr val="2E3192"/>
    <a:srgbClr val="EC008C"/>
    <a:srgbClr val="E44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36" y="245439"/>
            <a:ext cx="9232490" cy="6288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455459" y="1013168"/>
            <a:ext cx="814903" cy="4738701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2019-2020 AKADEMİK YILI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0867556" y="545690"/>
            <a:ext cx="745973" cy="5176685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OCAK/ŞUBAT/MART/NİSAN</a:t>
            </a:r>
          </a:p>
          <a:p>
            <a:pPr algn="ctr"/>
            <a:r>
              <a:rPr lang="tr-TR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    ETKİNLİKLERİ</a:t>
            </a:r>
            <a:endParaRPr lang="tr-TR" b="1" dirty="0">
              <a:solidFill>
                <a:srgbClr val="F636BF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80" b="36775"/>
          <a:stretch/>
        </p:blipFill>
        <p:spPr>
          <a:xfrm>
            <a:off x="6528586" y="2165718"/>
            <a:ext cx="5143500" cy="27874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7" y="2170309"/>
            <a:ext cx="5390516" cy="2782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1961535" y="1106129"/>
            <a:ext cx="8863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Baskı Teknolojisi ve Model Uygulama Online Dersleri </a:t>
            </a:r>
            <a:r>
              <a:rPr lang="tr-TR" dirty="0" err="1" smtClean="0"/>
              <a:t>Öğr</a:t>
            </a:r>
            <a:r>
              <a:rPr lang="tr-TR" dirty="0" smtClean="0"/>
              <a:t>. Gör. Erhan ŞANAL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6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5" y="945232"/>
            <a:ext cx="3851243" cy="24070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9" y="840179"/>
            <a:ext cx="4019326" cy="25120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013" y="4114800"/>
            <a:ext cx="3930837" cy="24567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41" y="4114800"/>
            <a:ext cx="4060142" cy="25375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Metin kutusu 5"/>
          <p:cNvSpPr txBox="1"/>
          <p:nvPr/>
        </p:nvSpPr>
        <p:spPr>
          <a:xfrm>
            <a:off x="4698317" y="1548581"/>
            <a:ext cx="28021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Mesleki İngilizce ve Moda </a:t>
            </a:r>
            <a:r>
              <a:rPr lang="tr-TR" dirty="0" err="1" smtClean="0"/>
              <a:t>Enstelasyon</a:t>
            </a:r>
            <a:r>
              <a:rPr lang="tr-TR" dirty="0" smtClean="0"/>
              <a:t> Sanat Yönetimi online dersi </a:t>
            </a:r>
            <a:r>
              <a:rPr lang="tr-TR" dirty="0" err="1" smtClean="0"/>
              <a:t>Öğr</a:t>
            </a:r>
            <a:r>
              <a:rPr lang="tr-TR" dirty="0" smtClean="0"/>
              <a:t>. Gör. Figen ULUBİLGEN</a:t>
            </a:r>
          </a:p>
          <a:p>
            <a:pPr algn="ctr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0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179574" y="3939636"/>
            <a:ext cx="5692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Çırağan Sarayı</a:t>
            </a:r>
            <a:r>
              <a:rPr lang="tr-TR" dirty="0" smtClean="0"/>
              <a:t>’nda gerçekleştirilen </a:t>
            </a:r>
          </a:p>
          <a:p>
            <a:pPr algn="ctr"/>
            <a:r>
              <a:rPr lang="tr-TR" b="1" dirty="0" smtClean="0"/>
              <a:t>Dünya Basın Mensupları Derneği Ödül Töreni</a:t>
            </a:r>
            <a:r>
              <a:rPr lang="tr-TR" dirty="0" smtClean="0"/>
              <a:t>’nde </a:t>
            </a:r>
          </a:p>
          <a:p>
            <a:pPr algn="ctr"/>
            <a:r>
              <a:rPr lang="tr-TR" dirty="0" smtClean="0"/>
              <a:t>Moda Tasarım Programı </a:t>
            </a:r>
          </a:p>
          <a:p>
            <a:pPr algn="ctr"/>
            <a:r>
              <a:rPr lang="tr-TR" b="1" dirty="0" smtClean="0"/>
              <a:t>‘’GENCİZ BİRİZ ESERİMİZ KÖKLERİMİZ’’</a:t>
            </a:r>
          </a:p>
          <a:p>
            <a:pPr algn="ctr"/>
            <a:r>
              <a:rPr lang="tr-TR" dirty="0"/>
              <a:t>d</a:t>
            </a:r>
            <a:r>
              <a:rPr lang="tr-TR" dirty="0" smtClean="0"/>
              <a:t>efilesi ile yer aldılar.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4" r="8004" b="13563"/>
          <a:stretch/>
        </p:blipFill>
        <p:spPr>
          <a:xfrm>
            <a:off x="516193" y="3909967"/>
            <a:ext cx="5052551" cy="23273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7" b="12061"/>
          <a:stretch/>
        </p:blipFill>
        <p:spPr>
          <a:xfrm>
            <a:off x="5284839" y="310283"/>
            <a:ext cx="6248400" cy="2757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4" t="31714" r="12755" b="13350"/>
          <a:stretch/>
        </p:blipFill>
        <p:spPr>
          <a:xfrm>
            <a:off x="339213" y="210834"/>
            <a:ext cx="4616245" cy="33277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284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6075" b="1591"/>
          <a:stretch/>
        </p:blipFill>
        <p:spPr>
          <a:xfrm>
            <a:off x="918880" y="796413"/>
            <a:ext cx="10059272" cy="51619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925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7960" b="15702"/>
          <a:stretch/>
        </p:blipFill>
        <p:spPr>
          <a:xfrm>
            <a:off x="1346622" y="294967"/>
            <a:ext cx="9144793" cy="5235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8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42" y="4114799"/>
            <a:ext cx="4558834" cy="2564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08" y="4114799"/>
            <a:ext cx="4558831" cy="2564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859" y="893060"/>
            <a:ext cx="5546476" cy="2943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Metin kutusu 4"/>
          <p:cNvSpPr txBox="1"/>
          <p:nvPr/>
        </p:nvSpPr>
        <p:spPr>
          <a:xfrm>
            <a:off x="2713703" y="162232"/>
            <a:ext cx="7123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TASARIM PROGRAMININ ZOOM ÜZERİNDEN GERÇEKLEŞTİRİLEN ONLİNE TOPLANTILARI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2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/>
          <a:stretch/>
        </p:blipFill>
        <p:spPr>
          <a:xfrm>
            <a:off x="6636773" y="2571130"/>
            <a:ext cx="4811071" cy="33063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6" y="2571130"/>
            <a:ext cx="5868910" cy="3429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1415845" y="871400"/>
            <a:ext cx="4100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Örme Teknolojisi</a:t>
            </a:r>
          </a:p>
          <a:p>
            <a:pPr algn="ctr"/>
            <a:r>
              <a:rPr lang="tr-TR" dirty="0" smtClean="0"/>
              <a:t>Online dersi </a:t>
            </a:r>
          </a:p>
          <a:p>
            <a:pPr algn="ctr"/>
            <a:r>
              <a:rPr lang="tr-TR" dirty="0" smtClean="0"/>
              <a:t>Doç. Dr. Metin YÜKSEK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020232" y="871400"/>
            <a:ext cx="3687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Dokuma Teknolojisi</a:t>
            </a:r>
          </a:p>
          <a:p>
            <a:pPr algn="ctr"/>
            <a:r>
              <a:rPr lang="tr-TR" dirty="0" smtClean="0"/>
              <a:t>Online dersi</a:t>
            </a:r>
          </a:p>
          <a:p>
            <a:pPr algn="ctr"/>
            <a:r>
              <a:rPr lang="tr-TR" dirty="0" smtClean="0"/>
              <a:t>Doç. Dr. M. Sabri ÖZEN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32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61" y="4307515"/>
            <a:ext cx="4336231" cy="24379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7" y="4243502"/>
            <a:ext cx="4365522" cy="2454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687" y="162206"/>
            <a:ext cx="4612705" cy="2593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3" y="162206"/>
            <a:ext cx="4675238" cy="2628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936" y="2213031"/>
            <a:ext cx="4462647" cy="2509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etin kutusu 6"/>
          <p:cNvSpPr txBox="1"/>
          <p:nvPr/>
        </p:nvSpPr>
        <p:spPr>
          <a:xfrm>
            <a:off x="4782223" y="448955"/>
            <a:ext cx="2716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Temel Sanat Tasarımı Aksesuar Tasarımı </a:t>
            </a:r>
          </a:p>
          <a:p>
            <a:pPr algn="ctr"/>
            <a:r>
              <a:rPr lang="tr-TR" dirty="0" smtClean="0"/>
              <a:t>Tekstil Yüzeyleri Tasarımı online dersleri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M. Gülgün TEKİN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05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4" b="7762"/>
          <a:stretch/>
        </p:blipFill>
        <p:spPr>
          <a:xfrm>
            <a:off x="8023123" y="3354026"/>
            <a:ext cx="3733278" cy="31559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 r="10469" b="33453"/>
          <a:stretch/>
        </p:blipFill>
        <p:spPr>
          <a:xfrm>
            <a:off x="4447913" y="424922"/>
            <a:ext cx="3259393" cy="32248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8385426" y="1943636"/>
            <a:ext cx="3008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Moda Tasarımı</a:t>
            </a:r>
          </a:p>
          <a:p>
            <a:pPr algn="ctr"/>
            <a:r>
              <a:rPr lang="tr-TR" dirty="0"/>
              <a:t>Temel Sanat </a:t>
            </a:r>
            <a:r>
              <a:rPr lang="tr-TR" dirty="0" smtClean="0"/>
              <a:t>Tasarımı</a:t>
            </a:r>
          </a:p>
          <a:p>
            <a:pPr algn="ctr"/>
            <a:r>
              <a:rPr lang="tr-TR" dirty="0" smtClean="0"/>
              <a:t>Online dersler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H. Meryem İMRE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975963" y="3773310"/>
            <a:ext cx="42032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Tasarım</a:t>
            </a:r>
          </a:p>
          <a:p>
            <a:pPr algn="ctr"/>
            <a:r>
              <a:rPr lang="tr-TR" dirty="0" smtClean="0"/>
              <a:t>Proje Yönetimi </a:t>
            </a:r>
          </a:p>
          <a:p>
            <a:pPr algn="ctr"/>
            <a:r>
              <a:rPr lang="tr-TR" dirty="0" smtClean="0"/>
              <a:t>online dersler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Ayten GEDİK</a:t>
            </a:r>
          </a:p>
          <a:p>
            <a:pPr algn="ctr"/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" t="5523" r="5989" b="6208"/>
          <a:stretch/>
        </p:blipFill>
        <p:spPr>
          <a:xfrm>
            <a:off x="556081" y="3888105"/>
            <a:ext cx="3576015" cy="2725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etin kutusu 6"/>
          <p:cNvSpPr txBox="1"/>
          <p:nvPr/>
        </p:nvSpPr>
        <p:spPr>
          <a:xfrm>
            <a:off x="432013" y="1809342"/>
            <a:ext cx="3857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Bilişim Teknolojisinde Moda Tasarımı</a:t>
            </a:r>
          </a:p>
          <a:p>
            <a:pPr algn="ctr"/>
            <a:r>
              <a:rPr lang="tr-TR" dirty="0" smtClean="0"/>
              <a:t>Bilgisayarda Moda Tasarımı</a:t>
            </a:r>
          </a:p>
          <a:p>
            <a:pPr algn="ctr"/>
            <a:r>
              <a:rPr lang="tr-TR" dirty="0" smtClean="0"/>
              <a:t>Moda </a:t>
            </a:r>
            <a:r>
              <a:rPr lang="tr-TR" dirty="0"/>
              <a:t>Tasarımı</a:t>
            </a:r>
          </a:p>
          <a:p>
            <a:pPr algn="ctr"/>
            <a:r>
              <a:rPr lang="tr-TR" dirty="0"/>
              <a:t>Temel Sanat </a:t>
            </a:r>
            <a:r>
              <a:rPr lang="tr-TR" dirty="0" smtClean="0"/>
              <a:t>Tasarımı</a:t>
            </a:r>
          </a:p>
          <a:p>
            <a:pPr algn="ctr"/>
            <a:r>
              <a:rPr lang="tr-TR" dirty="0" smtClean="0"/>
              <a:t>Online dersler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Burcu AKYÜZ</a:t>
            </a:r>
          </a:p>
        </p:txBody>
      </p:sp>
    </p:spTree>
    <p:extLst>
      <p:ext uri="{BB962C8B-B14F-4D97-AF65-F5344CB8AC3E}">
        <p14:creationId xmlns:p14="http://schemas.microsoft.com/office/powerpoint/2010/main" val="40404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7" b="11733"/>
          <a:stretch/>
        </p:blipFill>
        <p:spPr>
          <a:xfrm>
            <a:off x="206479" y="2649392"/>
            <a:ext cx="3583856" cy="22416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97" y="2598838"/>
            <a:ext cx="3889633" cy="2187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Metin kutusu 6"/>
          <p:cNvSpPr txBox="1"/>
          <p:nvPr/>
        </p:nvSpPr>
        <p:spPr>
          <a:xfrm>
            <a:off x="7792065" y="741939"/>
            <a:ext cx="3982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Bireysel Kostüm Tasarımı</a:t>
            </a:r>
          </a:p>
          <a:p>
            <a:pPr algn="ctr"/>
            <a:r>
              <a:rPr lang="tr-TR" dirty="0" smtClean="0"/>
              <a:t>Dikim Yöntemleri</a:t>
            </a:r>
          </a:p>
          <a:p>
            <a:pPr algn="ctr"/>
            <a:r>
              <a:rPr lang="tr-TR" dirty="0" err="1" smtClean="0"/>
              <a:t>Drapaj</a:t>
            </a:r>
            <a:endParaRPr lang="tr-TR" dirty="0"/>
          </a:p>
          <a:p>
            <a:pPr algn="ctr"/>
            <a:r>
              <a:rPr lang="tr-TR" dirty="0" smtClean="0"/>
              <a:t>Proje Yönetimi</a:t>
            </a:r>
          </a:p>
          <a:p>
            <a:pPr algn="ctr"/>
            <a:r>
              <a:rPr lang="tr-TR" dirty="0"/>
              <a:t>Online dersleri</a:t>
            </a:r>
            <a:endParaRPr lang="tr-TR" dirty="0" smtClean="0"/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Emine ERYAZICI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75188" y="880438"/>
            <a:ext cx="35986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Konfeksiyon Teknolojisi II</a:t>
            </a:r>
          </a:p>
          <a:p>
            <a:pPr algn="ctr"/>
            <a:r>
              <a:rPr lang="tr-TR" dirty="0" err="1" smtClean="0"/>
              <a:t>Drapaj</a:t>
            </a:r>
            <a:endParaRPr lang="tr-TR" dirty="0" smtClean="0"/>
          </a:p>
          <a:p>
            <a:pPr algn="ctr"/>
            <a:r>
              <a:rPr lang="tr-TR" dirty="0" smtClean="0"/>
              <a:t>Bilgisayarda Kalıp Teknikleri</a:t>
            </a:r>
          </a:p>
          <a:p>
            <a:pPr algn="ctr"/>
            <a:r>
              <a:rPr lang="tr-TR" dirty="0" smtClean="0"/>
              <a:t>Online dersleri 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Arzu ATA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42"/>
          <a:stretch/>
        </p:blipFill>
        <p:spPr>
          <a:xfrm>
            <a:off x="4173794" y="2598838"/>
            <a:ext cx="3436374" cy="2247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Metin kutusu 3"/>
          <p:cNvSpPr txBox="1"/>
          <p:nvPr/>
        </p:nvSpPr>
        <p:spPr>
          <a:xfrm>
            <a:off x="5073444" y="1032387"/>
            <a:ext cx="2536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err="1" smtClean="0"/>
              <a:t>Drapaj</a:t>
            </a:r>
            <a:r>
              <a:rPr lang="tr-TR" dirty="0" smtClean="0"/>
              <a:t> </a:t>
            </a:r>
          </a:p>
          <a:p>
            <a:pPr algn="ctr"/>
            <a:r>
              <a:rPr lang="tr-TR" dirty="0" smtClean="0"/>
              <a:t>Online ders</a:t>
            </a:r>
          </a:p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 Gör. Hatice ERKAYA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58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83CBD953-2BA5-4ADA-A608-E785B3F01394}"/>
</file>

<file path=customXml/itemProps2.xml><?xml version="1.0" encoding="utf-8"?>
<ds:datastoreItem xmlns:ds="http://schemas.openxmlformats.org/officeDocument/2006/customXml" ds:itemID="{BE6FD632-4424-41DE-BF76-1D129FA9DF98}"/>
</file>

<file path=customXml/itemProps3.xml><?xml version="1.0" encoding="utf-8"?>
<ds:datastoreItem xmlns:ds="http://schemas.openxmlformats.org/officeDocument/2006/customXml" ds:itemID="{A4013921-6D94-4949-907F-CA2FD7B42AF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6781</TotalTime>
  <Words>193</Words>
  <Application>Microsoft Office PowerPoint</Application>
  <PresentationFormat>Geniş ekran</PresentationFormat>
  <Paragraphs>50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Bodoni MT Black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400</cp:revision>
  <dcterms:created xsi:type="dcterms:W3CDTF">2016-10-26T10:09:13Z</dcterms:created>
  <dcterms:modified xsi:type="dcterms:W3CDTF">2020-07-03T13:07:50Z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