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13"/>
  </p:notesMasterIdLst>
  <p:sldIdLst>
    <p:sldId id="282" r:id="rId2"/>
    <p:sldId id="293" r:id="rId3"/>
    <p:sldId id="289" r:id="rId4"/>
    <p:sldId id="287" r:id="rId5"/>
    <p:sldId id="283" r:id="rId6"/>
    <p:sldId id="284" r:id="rId7"/>
    <p:sldId id="292" r:id="rId8"/>
    <p:sldId id="290" r:id="rId9"/>
    <p:sldId id="294" r:id="rId10"/>
    <p:sldId id="291" r:id="rId11"/>
    <p:sldId id="295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36BF"/>
    <a:srgbClr val="2E3192"/>
    <a:srgbClr val="EC008C"/>
    <a:srgbClr val="E448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19" autoAdjust="0"/>
    <p:restoredTop sz="94660"/>
  </p:normalViewPr>
  <p:slideViewPr>
    <p:cSldViewPr snapToGrid="0">
      <p:cViewPr varScale="1">
        <p:scale>
          <a:sx n="65" d="100"/>
          <a:sy n="65" d="100"/>
        </p:scale>
        <p:origin x="91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B4644F-22FD-4847-B1AF-144EEACF31EA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DC8112-4DE0-475F-9687-0669BE55864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034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163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017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7394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8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35592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93921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343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9940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6752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500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8279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F724C-5FDE-4308-BCB4-D0C8A3D8C441}" type="datetimeFigureOut">
              <a:rPr lang="tr-TR" smtClean="0"/>
              <a:t>8.01.2020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E17EA-5ED4-4BD9-9D90-2832E00C265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403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836" y="245439"/>
            <a:ext cx="9232490" cy="62880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AutoShape 2" descr="aydın üniversitesi logo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7" name="Metin kutusu 16"/>
          <p:cNvSpPr txBox="1"/>
          <p:nvPr/>
        </p:nvSpPr>
        <p:spPr>
          <a:xfrm>
            <a:off x="455459" y="1013168"/>
            <a:ext cx="814903" cy="4738701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tr-TR" b="1" dirty="0" smtClean="0">
                <a:solidFill>
                  <a:srgbClr val="F636BF"/>
                </a:solidFill>
                <a:latin typeface="Bodoni MT Black" panose="02070A03080606020203" pitchFamily="18" charset="0"/>
              </a:rPr>
              <a:t>2019-2020 AKADEMİK YILI </a:t>
            </a:r>
          </a:p>
        </p:txBody>
      </p:sp>
      <p:sp>
        <p:nvSpPr>
          <p:cNvPr id="5" name="Dikdörtgen 4"/>
          <p:cNvSpPr/>
          <p:nvPr/>
        </p:nvSpPr>
        <p:spPr>
          <a:xfrm>
            <a:off x="217567" y="247974"/>
            <a:ext cx="11764829" cy="6369803"/>
          </a:xfrm>
          <a:prstGeom prst="rect">
            <a:avLst/>
          </a:prstGeom>
          <a:noFill/>
          <a:ln w="190500">
            <a:solidFill>
              <a:srgbClr val="2E319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Dikdörtgen 1"/>
          <p:cNvSpPr/>
          <p:nvPr/>
        </p:nvSpPr>
        <p:spPr>
          <a:xfrm>
            <a:off x="10867556" y="545690"/>
            <a:ext cx="814903" cy="5176685"/>
          </a:xfrm>
          <a:prstGeom prst="rect">
            <a:avLst/>
          </a:prstGeom>
        </p:spPr>
        <p:txBody>
          <a:bodyPr vert="wordArtVert" wrap="square">
            <a:spAutoFit/>
          </a:bodyPr>
          <a:lstStyle/>
          <a:p>
            <a:pPr algn="ctr"/>
            <a:r>
              <a:rPr lang="tr-TR" b="1" dirty="0" smtClean="0">
                <a:solidFill>
                  <a:srgbClr val="F636BF"/>
                </a:solidFill>
                <a:latin typeface="Bodoni MT Black" panose="02070A03080606020203" pitchFamily="18" charset="0"/>
              </a:rPr>
              <a:t>KASIM/ARALIK</a:t>
            </a:r>
          </a:p>
          <a:p>
            <a:pPr algn="ctr"/>
            <a:r>
              <a:rPr lang="tr-TR" b="1" dirty="0" smtClean="0">
                <a:solidFill>
                  <a:srgbClr val="F636BF"/>
                </a:solidFill>
                <a:latin typeface="Bodoni MT Black" panose="02070A03080606020203" pitchFamily="18" charset="0"/>
              </a:rPr>
              <a:t>    ETKİNLİKLERİ</a:t>
            </a:r>
            <a:endParaRPr lang="tr-TR" b="1" dirty="0">
              <a:solidFill>
                <a:srgbClr val="F636BF"/>
              </a:solidFill>
              <a:latin typeface="Bodoni MT Black" panose="02070A03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573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41" t="539" b="11002"/>
          <a:stretch/>
        </p:blipFill>
        <p:spPr>
          <a:xfrm>
            <a:off x="7112530" y="3329986"/>
            <a:ext cx="4839402" cy="32593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 t="338" r="-226" b="31627"/>
          <a:stretch/>
        </p:blipFill>
        <p:spPr>
          <a:xfrm>
            <a:off x="3716594" y="1845839"/>
            <a:ext cx="4563065" cy="3120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7" r="11823" b="15326"/>
          <a:stretch/>
        </p:blipFill>
        <p:spPr>
          <a:xfrm>
            <a:off x="7084317" y="108679"/>
            <a:ext cx="4778478" cy="31126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Dikdörtgen 4"/>
          <p:cNvSpPr/>
          <p:nvPr/>
        </p:nvSpPr>
        <p:spPr>
          <a:xfrm>
            <a:off x="0" y="126071"/>
            <a:ext cx="3716594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b="1" dirty="0" smtClean="0"/>
              <a:t>SAHNELER</a:t>
            </a:r>
          </a:p>
          <a:p>
            <a:pPr algn="ctr"/>
            <a:r>
              <a:rPr lang="tr-TR" b="1" dirty="0" smtClean="0"/>
              <a:t>LİTVANYA</a:t>
            </a:r>
            <a:endParaRPr lang="tr-TR" dirty="0"/>
          </a:p>
          <a:p>
            <a:pPr algn="ctr"/>
            <a:r>
              <a:rPr lang="tr-TR" b="1" dirty="0"/>
              <a:t> </a:t>
            </a:r>
            <a:r>
              <a:rPr lang="tr-TR" b="1" dirty="0" smtClean="0"/>
              <a:t>İSTANBUL</a:t>
            </a:r>
            <a:r>
              <a:rPr lang="tr-TR" dirty="0"/>
              <a:t> </a:t>
            </a:r>
            <a:r>
              <a:rPr lang="tr-TR" b="1" dirty="0" smtClean="0"/>
              <a:t>KURŞUN </a:t>
            </a:r>
            <a:r>
              <a:rPr lang="tr-TR" b="1" dirty="0"/>
              <a:t>KUBBELİ ŞEHİR,</a:t>
            </a:r>
            <a:r>
              <a:rPr lang="tr-TR" dirty="0"/>
              <a:t> Haykırır Fatih, gözlerinde kurşun kubbelerin hayali</a:t>
            </a:r>
            <a:r>
              <a:rPr lang="tr-TR" dirty="0" smtClean="0"/>
              <a:t>,</a:t>
            </a:r>
          </a:p>
          <a:p>
            <a:pPr algn="ctr"/>
            <a:r>
              <a:rPr lang="tr-TR" dirty="0" smtClean="0"/>
              <a:t>“</a:t>
            </a:r>
            <a:r>
              <a:rPr lang="tr-TR" dirty="0"/>
              <a:t>Ya ben </a:t>
            </a:r>
            <a:r>
              <a:rPr lang="tr-TR" dirty="0" smtClean="0"/>
              <a:t>seni alacağım</a:t>
            </a:r>
            <a:r>
              <a:rPr lang="tr-TR" dirty="0"/>
              <a:t>, ya da sen beni İstanbul</a:t>
            </a:r>
            <a:r>
              <a:rPr lang="tr-TR" dirty="0" smtClean="0"/>
              <a:t>!”</a:t>
            </a:r>
          </a:p>
          <a:p>
            <a:pPr algn="ctr"/>
            <a:r>
              <a:rPr lang="tr-TR" b="1" dirty="0" smtClean="0"/>
              <a:t>İSTANBUL SURLAR</a:t>
            </a:r>
            <a:r>
              <a:rPr lang="tr-TR" b="1" dirty="0"/>
              <a:t>,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r>
              <a:rPr lang="tr-TR" dirty="0" smtClean="0"/>
              <a:t>Sarar </a:t>
            </a:r>
            <a:r>
              <a:rPr lang="tr-TR" dirty="0"/>
              <a:t>sarmalar taş </a:t>
            </a:r>
            <a:r>
              <a:rPr lang="tr-TR" dirty="0" smtClean="0"/>
              <a:t>duvarlar bu </a:t>
            </a:r>
            <a:r>
              <a:rPr lang="tr-TR" dirty="0"/>
              <a:t>dünya güzeli kenti her </a:t>
            </a:r>
            <a:r>
              <a:rPr lang="tr-TR" dirty="0" smtClean="0"/>
              <a:t>seferinde, teslim </a:t>
            </a:r>
            <a:r>
              <a:rPr lang="tr-TR" dirty="0"/>
              <a:t>etmez düşmana</a:t>
            </a:r>
            <a:r>
              <a:rPr lang="tr-TR" dirty="0" smtClean="0"/>
              <a:t>, kurtulur </a:t>
            </a:r>
            <a:r>
              <a:rPr lang="tr-TR" dirty="0"/>
              <a:t>İstanbul, </a:t>
            </a:r>
            <a:r>
              <a:rPr lang="tr-TR" dirty="0" smtClean="0"/>
              <a:t>kurtulur İnsanlık...</a:t>
            </a:r>
          </a:p>
          <a:p>
            <a:pPr algn="ctr"/>
            <a:r>
              <a:rPr lang="tr-TR" b="1" dirty="0" smtClean="0"/>
              <a:t>İSTANBUL BOĞAZİÇİ</a:t>
            </a:r>
            <a:r>
              <a:rPr lang="tr-TR" b="1" dirty="0"/>
              <a:t>,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r>
              <a:rPr lang="tr-TR" dirty="0" smtClean="0"/>
              <a:t>Ne </a:t>
            </a:r>
            <a:r>
              <a:rPr lang="tr-TR" dirty="0"/>
              <a:t>şiirler, ne şarkılar söylenmiş de yetmemiş anlatmaya bu büyülü maviyi</a:t>
            </a:r>
            <a:r>
              <a:rPr lang="tr-TR" dirty="0" smtClean="0"/>
              <a:t>..</a:t>
            </a:r>
            <a:endParaRPr lang="tr-TR" dirty="0"/>
          </a:p>
          <a:p>
            <a:pPr algn="ctr"/>
            <a:r>
              <a:rPr lang="tr-TR" b="1" dirty="0"/>
              <a:t> İSTANBUL </a:t>
            </a:r>
            <a:r>
              <a:rPr lang="tr-TR" b="1" dirty="0" smtClean="0"/>
              <a:t>YEREBATAN </a:t>
            </a:r>
            <a:r>
              <a:rPr lang="tr-TR" b="1" dirty="0"/>
              <a:t>SARNICI,</a:t>
            </a:r>
            <a:r>
              <a:rPr lang="tr-TR" dirty="0"/>
              <a:t> </a:t>
            </a:r>
            <a:endParaRPr lang="tr-TR" dirty="0" smtClean="0"/>
          </a:p>
          <a:p>
            <a:pPr algn="ctr"/>
            <a:r>
              <a:rPr lang="tr-TR" dirty="0" smtClean="0"/>
              <a:t>İzler </a:t>
            </a:r>
            <a:r>
              <a:rPr lang="tr-TR" dirty="0" err="1"/>
              <a:t>Medusa</a:t>
            </a:r>
            <a:r>
              <a:rPr lang="tr-TR" dirty="0"/>
              <a:t> sularla sütunların doyumsuz dansını, loş </a:t>
            </a:r>
            <a:r>
              <a:rPr lang="tr-TR" dirty="0" smtClean="0"/>
              <a:t>ışıklar altında </a:t>
            </a:r>
            <a:r>
              <a:rPr lang="tr-TR" dirty="0"/>
              <a:t>ve </a:t>
            </a:r>
            <a:r>
              <a:rPr lang="tr-TR" dirty="0" smtClean="0"/>
              <a:t>ayıramaz </a:t>
            </a:r>
            <a:r>
              <a:rPr lang="tr-TR" dirty="0"/>
              <a:t>keskin bakışlarını bir an </a:t>
            </a:r>
            <a:r>
              <a:rPr lang="tr-TR" dirty="0" smtClean="0"/>
              <a:t>bile, korur</a:t>
            </a:r>
            <a:r>
              <a:rPr lang="tr-TR" dirty="0"/>
              <a:t>, kollar bu güzelliği </a:t>
            </a:r>
            <a:r>
              <a:rPr lang="tr-TR" dirty="0" smtClean="0"/>
              <a:t>çağlar boyunca...</a:t>
            </a:r>
          </a:p>
          <a:p>
            <a:pPr algn="ctr"/>
            <a:r>
              <a:rPr lang="tr-TR" b="1" dirty="0" smtClean="0"/>
              <a:t> </a:t>
            </a:r>
            <a:r>
              <a:rPr lang="tr-TR" b="1" dirty="0"/>
              <a:t>İSTANBUL </a:t>
            </a:r>
            <a:r>
              <a:rPr lang="tr-TR" b="1" dirty="0" smtClean="0"/>
              <a:t>SARAY NİLÜFERLERİ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278094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61" y="501445"/>
            <a:ext cx="7806813" cy="5855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Metin kutusu 2"/>
          <p:cNvSpPr txBox="1"/>
          <p:nvPr/>
        </p:nvSpPr>
        <p:spPr>
          <a:xfrm>
            <a:off x="9232491" y="1312606"/>
            <a:ext cx="216801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tr-TR" dirty="0" smtClean="0"/>
          </a:p>
          <a:p>
            <a:pPr algn="ctr"/>
            <a:r>
              <a:rPr lang="tr-TR" dirty="0"/>
              <a:t>Moda Tasarımı </a:t>
            </a:r>
            <a:endParaRPr lang="tr-TR" dirty="0" smtClean="0"/>
          </a:p>
          <a:p>
            <a:pPr algn="ctr"/>
            <a:r>
              <a:rPr lang="tr-TR" b="1" dirty="0" smtClean="0"/>
              <a:t>Görsel </a:t>
            </a:r>
            <a:r>
              <a:rPr lang="tr-TR" b="1" dirty="0"/>
              <a:t>Düzenleme Teknikleri </a:t>
            </a:r>
            <a:r>
              <a:rPr lang="tr-TR" dirty="0"/>
              <a:t>dersi öğrencileri </a:t>
            </a:r>
            <a:r>
              <a:rPr lang="tr-TR" dirty="0" smtClean="0"/>
              <a:t> ile yılbaşı vitrin konsept incelemesi yapıldı. Vakko Kadın Giyim Departman Sorumlusu </a:t>
            </a:r>
            <a:r>
              <a:rPr lang="tr-TR" smtClean="0"/>
              <a:t>ile görüşme yapıldı.</a:t>
            </a:r>
            <a:endParaRPr lang="tr-TR" dirty="0" smtClean="0"/>
          </a:p>
          <a:p>
            <a:pPr algn="ctr"/>
            <a:r>
              <a:rPr lang="tr-TR" dirty="0" smtClean="0"/>
              <a:t>Zorlu AVM</a:t>
            </a:r>
          </a:p>
          <a:p>
            <a:pPr algn="ctr"/>
            <a:r>
              <a:rPr lang="tr-TR" dirty="0" smtClean="0"/>
              <a:t>11 Aralık 2019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6715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Nesne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9828883"/>
              </p:ext>
            </p:extLst>
          </p:nvPr>
        </p:nvGraphicFramePr>
        <p:xfrm>
          <a:off x="1049055" y="224308"/>
          <a:ext cx="4525836" cy="633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Acrobat Document" r:id="rId3" imgW="13496728" imgH="18897494" progId="AcroExch.Document.DC">
                  <p:embed/>
                </p:oleObj>
              </mc:Choice>
              <mc:Fallback>
                <p:oleObj name="Acrobat Document" r:id="rId3" imgW="13496728" imgH="18897494" progId="AcroExch.Document.DC">
                  <p:embed/>
                  <p:pic>
                    <p:nvPicPr>
                      <p:cNvPr id="6" name="Nesne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9055" y="224308"/>
                        <a:ext cx="4525836" cy="6335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Metin kutusu 2"/>
          <p:cNvSpPr txBox="1"/>
          <p:nvPr/>
        </p:nvSpPr>
        <p:spPr>
          <a:xfrm>
            <a:off x="5781368" y="2131587"/>
            <a:ext cx="56781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15 İnci Yıl Mezunlar Söyleşisi </a:t>
            </a:r>
            <a:r>
              <a:rPr lang="tr-TR" dirty="0" smtClean="0"/>
              <a:t>sektördeki başarılarıyla yer edinmiş 15 mezunumuzun katılımı ile gerçekleşti. Öğrencilik yıllarındaki ve iş yaşamındaki tecrübeleri ile öğrenci arkadaşlarına faydalı bilgiler edindirdiler.</a:t>
            </a:r>
          </a:p>
          <a:p>
            <a:pPr algn="ctr"/>
            <a:r>
              <a:rPr lang="tr-TR" dirty="0" smtClean="0"/>
              <a:t>13 Kasım 2019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7732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11" b="10044"/>
          <a:stretch/>
        </p:blipFill>
        <p:spPr>
          <a:xfrm>
            <a:off x="952500" y="213525"/>
            <a:ext cx="10058400" cy="38050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Metin kutusu 1"/>
          <p:cNvSpPr txBox="1"/>
          <p:nvPr/>
        </p:nvSpPr>
        <p:spPr>
          <a:xfrm>
            <a:off x="5981700" y="4365523"/>
            <a:ext cx="510294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15 İNCİ </a:t>
            </a:r>
            <a:r>
              <a:rPr lang="tr-TR" dirty="0" smtClean="0"/>
              <a:t>yıl Mezunlar Söyleşisi </a:t>
            </a:r>
          </a:p>
          <a:p>
            <a:pPr algn="ctr"/>
            <a:r>
              <a:rPr lang="tr-TR" dirty="0" smtClean="0"/>
              <a:t>Sayın </a:t>
            </a:r>
            <a:r>
              <a:rPr lang="tr-TR" b="1" dirty="0" smtClean="0"/>
              <a:t>Rektör Yardımcımız Prof. Dr. Zafer ASLAN </a:t>
            </a:r>
            <a:r>
              <a:rPr lang="tr-TR" dirty="0" smtClean="0"/>
              <a:t>ve Sayın ABMYO </a:t>
            </a:r>
            <a:r>
              <a:rPr lang="tr-TR" b="1" dirty="0" smtClean="0"/>
              <a:t>Müdürümüz Prof. Dr. Mustafa ÇIKRIKÇI </a:t>
            </a:r>
            <a:r>
              <a:rPr lang="tr-TR" dirty="0" smtClean="0"/>
              <a:t>hocalarımızın katılımı ile mezunlarımıza Teşekkür Belgesi takdim edildi.</a:t>
            </a: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32" t="20129" r="8443"/>
          <a:stretch/>
        </p:blipFill>
        <p:spPr>
          <a:xfrm>
            <a:off x="545691" y="3105106"/>
            <a:ext cx="5117690" cy="34352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435584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mail.aydin.edu.tr/owa/service.svc/s/GetFileAttachment?id=AAMkADMzYjMyZmQ2LWU3ZGQtNGNkOC1iMWFiLTFiY2E1YjJjMGViZABGAAAAAACKKGWdnSItTpQO7AxXJJzwBwAy%2FTthTPxKTpNedo0WOsWDAAARUjbIAAASPSS2GeBvSaNij48XtnBbAAXs7ekhAAABEgAQAMHtyLvrKKFMpohBFKcJ6dQ%3D&amp;isImagePreview=True&amp;X-OWA-CANARY=YPk6w6_uBkyx_UFpXGIvKDQ9CR-LV9cIKuppt-0QpyKHm_WBjqzgxl1IpYsjBjioadhhGoukGiE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" name="AutoShape 4" descr="https://mail.aydin.edu.tr/owa/service.svc/s/GetFileAttachment?id=AAMkADMzYjMyZmQ2LWU3ZGQtNGNkOC1iMWFiLTFiY2E1YjJjMGViZABGAAAAAACKKGWdnSItTpQO7AxXJJzwBwAy%2FTthTPxKTpNedo0WOsWDAAARUjbIAAASPSS2GeBvSaNij48XtnBbAAXs7ekhAAABEgAQAMHtyLvrKKFMpohBFKcJ6dQ%3D&amp;isImagePreview=True&amp;X-OWA-CANARY=YPk6w6_uBkyx_UFpXGIvKDQ9CR-LV9cIKuppt-0QpyKHm_WBjqzgxl1IpYsjBjioadhhGoukGiE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5" b="12258"/>
          <a:stretch/>
        </p:blipFill>
        <p:spPr>
          <a:xfrm>
            <a:off x="612775" y="873177"/>
            <a:ext cx="5143500" cy="49554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Metin kutusu 3"/>
          <p:cNvSpPr txBox="1"/>
          <p:nvPr/>
        </p:nvSpPr>
        <p:spPr>
          <a:xfrm>
            <a:off x="6238566" y="2480751"/>
            <a:ext cx="55601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Konfeksiyon Yan Sanayicileri Derneği</a:t>
            </a:r>
            <a:r>
              <a:rPr lang="tr-TR" dirty="0" smtClean="0"/>
              <a:t>’nin</a:t>
            </a:r>
            <a:r>
              <a:rPr lang="tr-TR" b="1" dirty="0" smtClean="0"/>
              <a:t> </a:t>
            </a:r>
            <a:r>
              <a:rPr lang="tr-TR" dirty="0" smtClean="0"/>
              <a:t>düzenlediği</a:t>
            </a:r>
          </a:p>
          <a:p>
            <a:pPr algn="ctr"/>
            <a:r>
              <a:rPr lang="tr-TR" b="1" dirty="0" smtClean="0"/>
              <a:t>IV. Tekstil Aksesuarları Trend ve </a:t>
            </a:r>
            <a:r>
              <a:rPr lang="tr-TR" b="1" dirty="0" err="1" smtClean="0"/>
              <a:t>İnovasyon</a:t>
            </a:r>
            <a:r>
              <a:rPr lang="tr-TR" b="1" dirty="0" smtClean="0"/>
              <a:t> </a:t>
            </a:r>
            <a:r>
              <a:rPr lang="tr-TR" dirty="0" smtClean="0"/>
              <a:t>Etkinliğine Sayın Bölüm Başkanımız </a:t>
            </a:r>
            <a:r>
              <a:rPr lang="tr-TR" dirty="0" err="1" smtClean="0"/>
              <a:t>Öğr</a:t>
            </a:r>
            <a:r>
              <a:rPr lang="tr-TR" dirty="0" smtClean="0"/>
              <a:t>. Gör. Nihal BOLKOL , Başkan Yardımcımız </a:t>
            </a:r>
            <a:r>
              <a:rPr lang="tr-TR" dirty="0" err="1" smtClean="0"/>
              <a:t>Öğr</a:t>
            </a:r>
            <a:r>
              <a:rPr lang="tr-TR" dirty="0" smtClean="0"/>
              <a:t>. Gör. Ayten GEDİK   </a:t>
            </a:r>
          </a:p>
          <a:p>
            <a:pPr algn="ctr"/>
            <a:r>
              <a:rPr lang="tr-TR" dirty="0" smtClean="0"/>
              <a:t> ile bölüm hocalarımız ve öğrencilerimiz katılım sağladılar.</a:t>
            </a:r>
          </a:p>
          <a:p>
            <a:pPr algn="ctr"/>
            <a:r>
              <a:rPr lang="tr-TR" dirty="0" smtClean="0"/>
              <a:t>19-20 Kasım 2019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451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112" y="559139"/>
            <a:ext cx="4181168" cy="5574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Metin kutusu 3"/>
          <p:cNvSpPr txBox="1"/>
          <p:nvPr/>
        </p:nvSpPr>
        <p:spPr>
          <a:xfrm>
            <a:off x="6105832" y="1869256"/>
            <a:ext cx="569287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İstanbul </a:t>
            </a:r>
            <a:r>
              <a:rPr lang="tr-TR" dirty="0"/>
              <a:t>Tekstil ve Hammaddeleri İhracatçıları Birliği (İTHİB</a:t>
            </a:r>
            <a:r>
              <a:rPr lang="tr-TR" dirty="0" smtClean="0"/>
              <a:t>)</a:t>
            </a:r>
          </a:p>
          <a:p>
            <a:pPr algn="ctr"/>
            <a:r>
              <a:rPr lang="tr-TR" b="1" dirty="0" smtClean="0"/>
              <a:t>14. Uluslararası Kumaş Tasarım Yarışmasına</a:t>
            </a:r>
          </a:p>
          <a:p>
            <a:pPr algn="ctr"/>
            <a:r>
              <a:rPr lang="tr-TR" dirty="0" smtClean="0"/>
              <a:t>Bölüm Başkanımız </a:t>
            </a:r>
            <a:r>
              <a:rPr lang="tr-TR" dirty="0" err="1" smtClean="0"/>
              <a:t>Öğr</a:t>
            </a:r>
            <a:r>
              <a:rPr lang="tr-TR" dirty="0" smtClean="0"/>
              <a:t>. Gör. Nihal BOLKOL </a:t>
            </a:r>
          </a:p>
          <a:p>
            <a:pPr algn="ctr"/>
            <a:r>
              <a:rPr lang="tr-TR" dirty="0" smtClean="0"/>
              <a:t>ve </a:t>
            </a:r>
            <a:r>
              <a:rPr lang="tr-TR" dirty="0" err="1" smtClean="0"/>
              <a:t>Öğr</a:t>
            </a:r>
            <a:r>
              <a:rPr lang="tr-TR" dirty="0" smtClean="0"/>
              <a:t>. Gör. Emine ERYAZICI katılım sağladılar.</a:t>
            </a:r>
          </a:p>
          <a:p>
            <a:pPr algn="ctr"/>
            <a:r>
              <a:rPr lang="tr-TR" dirty="0" smtClean="0"/>
              <a:t>15 Kasım 2019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284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45" y="129956"/>
            <a:ext cx="4056900" cy="30426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0167" y="3059304"/>
            <a:ext cx="2201641" cy="2935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5321" y="495493"/>
            <a:ext cx="2839419" cy="21295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5" y="1389797"/>
            <a:ext cx="2671084" cy="2003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19" y="3741606"/>
            <a:ext cx="1879315" cy="25057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9387" y="923019"/>
            <a:ext cx="2287312" cy="3049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6938" y="3684877"/>
            <a:ext cx="2828453" cy="2121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Metin kutusu 1"/>
          <p:cNvSpPr txBox="1"/>
          <p:nvPr/>
        </p:nvSpPr>
        <p:spPr>
          <a:xfrm>
            <a:off x="4896465" y="3393110"/>
            <a:ext cx="373134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Moda Tasarımı </a:t>
            </a:r>
            <a:r>
              <a:rPr lang="tr-TR" b="1" dirty="0" smtClean="0"/>
              <a:t>Görsel Düzenleme Teknikleri </a:t>
            </a:r>
            <a:r>
              <a:rPr lang="tr-TR" dirty="0" smtClean="0"/>
              <a:t>dersi öğrencileri Black </a:t>
            </a:r>
            <a:r>
              <a:rPr lang="tr-TR" dirty="0" err="1" smtClean="0"/>
              <a:t>Friday</a:t>
            </a:r>
            <a:r>
              <a:rPr lang="tr-TR" dirty="0" smtClean="0"/>
              <a:t> gününde </a:t>
            </a:r>
            <a:r>
              <a:rPr lang="tr-TR" b="1" dirty="0" smtClean="0"/>
              <a:t>Silk </a:t>
            </a:r>
            <a:r>
              <a:rPr lang="tr-TR" b="1" dirty="0" err="1" smtClean="0"/>
              <a:t>and</a:t>
            </a:r>
            <a:r>
              <a:rPr lang="tr-TR" b="1" dirty="0" smtClean="0"/>
              <a:t> </a:t>
            </a:r>
            <a:r>
              <a:rPr lang="tr-TR" b="1" dirty="0" err="1" smtClean="0"/>
              <a:t>Cashmere</a:t>
            </a:r>
            <a:r>
              <a:rPr lang="tr-TR" b="1" dirty="0" smtClean="0"/>
              <a:t> </a:t>
            </a:r>
            <a:r>
              <a:rPr lang="tr-TR" dirty="0" smtClean="0"/>
              <a:t>Mağazalarının Nişantaşı-İstinye Park-Akasya AVM-Zorlu AVM-</a:t>
            </a:r>
            <a:r>
              <a:rPr lang="tr-TR" dirty="0" err="1" smtClean="0"/>
              <a:t>Akmerkez</a:t>
            </a:r>
            <a:r>
              <a:rPr lang="tr-TR" dirty="0" smtClean="0"/>
              <a:t> –Bebek şubelerinde çalışarak satış ve müşteri iletişimi ile yerinde deneyim yaşadılar.</a:t>
            </a:r>
          </a:p>
          <a:p>
            <a:pPr algn="ctr"/>
            <a:r>
              <a:rPr lang="tr-TR" dirty="0" smtClean="0"/>
              <a:t>29 Kasım 2019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6226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6348" y="245079"/>
            <a:ext cx="9549572" cy="53738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Dikdörtgen 4"/>
          <p:cNvSpPr/>
          <p:nvPr/>
        </p:nvSpPr>
        <p:spPr>
          <a:xfrm>
            <a:off x="330772" y="5618888"/>
            <a:ext cx="116607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 smtClean="0"/>
              <a:t>Türkiye Sigara ile Savaş Derneği İNSANLIĞIN GERÇEK DOSTLARI ÖDÜL GECESİNDE “</a:t>
            </a:r>
            <a:r>
              <a:rPr lang="tr-TR" b="1" dirty="0"/>
              <a:t>HAND </a:t>
            </a:r>
            <a:r>
              <a:rPr lang="tr-TR" b="1" dirty="0" err="1"/>
              <a:t>by</a:t>
            </a:r>
            <a:r>
              <a:rPr lang="tr-TR" b="1" dirty="0"/>
              <a:t> HAND&amp; EL ELE “</a:t>
            </a:r>
            <a:r>
              <a:rPr lang="tr-TR" dirty="0"/>
              <a:t>  </a:t>
            </a:r>
            <a:r>
              <a:rPr lang="tr-TR" dirty="0" smtClean="0"/>
              <a:t>Koleksiyonu</a:t>
            </a:r>
          </a:p>
          <a:p>
            <a:pPr algn="ctr"/>
            <a:r>
              <a:rPr lang="tr-TR" dirty="0" smtClean="0"/>
              <a:t> </a:t>
            </a:r>
            <a:r>
              <a:rPr lang="tr-TR" b="1" dirty="0" smtClean="0"/>
              <a:t>Yılın </a:t>
            </a:r>
            <a:r>
              <a:rPr lang="tr-TR" b="1" dirty="0"/>
              <a:t>Koreografı seçilen Asil ÇAĞIL</a:t>
            </a:r>
            <a:r>
              <a:rPr lang="tr-TR" dirty="0"/>
              <a:t>  </a:t>
            </a:r>
            <a:r>
              <a:rPr lang="tr-TR" dirty="0" smtClean="0"/>
              <a:t>Koreografisinde profesyonel mankenler ve Moda </a:t>
            </a:r>
            <a:r>
              <a:rPr lang="tr-TR" dirty="0"/>
              <a:t>Tasarım Programı öğrencilerinin </a:t>
            </a:r>
            <a:endParaRPr lang="tr-TR" dirty="0" smtClean="0"/>
          </a:p>
          <a:p>
            <a:pPr algn="ctr"/>
            <a:r>
              <a:rPr lang="tr-TR" dirty="0" smtClean="0"/>
              <a:t>kendi tasarımlarını </a:t>
            </a:r>
            <a:r>
              <a:rPr lang="tr-TR" dirty="0"/>
              <a:t>giyerek aktif rol </a:t>
            </a:r>
            <a:r>
              <a:rPr lang="tr-TR" dirty="0" smtClean="0"/>
              <a:t>aldığı Defileyi izleyiciler coşkuyla alkışladılar.</a:t>
            </a:r>
            <a:endParaRPr lang="tr-TR" dirty="0"/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47941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544" b="13572"/>
          <a:stretch/>
        </p:blipFill>
        <p:spPr>
          <a:xfrm>
            <a:off x="181662" y="210254"/>
            <a:ext cx="11808775" cy="45568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Metin kutusu 4"/>
          <p:cNvSpPr txBox="1"/>
          <p:nvPr/>
        </p:nvSpPr>
        <p:spPr>
          <a:xfrm>
            <a:off x="1895119" y="5032540"/>
            <a:ext cx="915874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Moda </a:t>
            </a:r>
            <a:r>
              <a:rPr lang="tr-TR" b="1" dirty="0"/>
              <a:t>Tasarım </a:t>
            </a:r>
            <a:r>
              <a:rPr lang="tr-TR" b="1" dirty="0" smtClean="0"/>
              <a:t>Programı </a:t>
            </a:r>
            <a:r>
              <a:rPr lang="tr-TR" dirty="0" err="1" smtClean="0"/>
              <a:t>Öğr</a:t>
            </a:r>
            <a:r>
              <a:rPr lang="tr-TR" dirty="0" smtClean="0"/>
              <a:t>. Gör. Ayten GEDİK , </a:t>
            </a:r>
            <a:r>
              <a:rPr lang="tr-TR" dirty="0" err="1" smtClean="0"/>
              <a:t>Öğr</a:t>
            </a:r>
            <a:r>
              <a:rPr lang="tr-TR" dirty="0" smtClean="0"/>
              <a:t>. Gör. Gülgün TEKİN ve</a:t>
            </a:r>
          </a:p>
          <a:p>
            <a:pPr algn="ctr"/>
            <a:r>
              <a:rPr lang="tr-TR" b="1" dirty="0" smtClean="0"/>
              <a:t>Litvanya </a:t>
            </a:r>
            <a:r>
              <a:rPr lang="tr-TR" b="1" dirty="0"/>
              <a:t>Uygulamalı Bilimler Üniversitesi </a:t>
            </a:r>
            <a:r>
              <a:rPr lang="tr-TR" b="1" dirty="0" err="1"/>
              <a:t>Kauna</a:t>
            </a:r>
            <a:r>
              <a:rPr lang="tr-TR" b="1" dirty="0"/>
              <a:t> </a:t>
            </a:r>
            <a:r>
              <a:rPr lang="tr-TR" b="1" dirty="0" err="1" smtClean="0"/>
              <a:t>Collage</a:t>
            </a:r>
            <a:r>
              <a:rPr lang="tr-TR" dirty="0"/>
              <a:t> </a:t>
            </a:r>
            <a:r>
              <a:rPr lang="tr-TR" dirty="0" smtClean="0"/>
              <a:t>hocalarının </a:t>
            </a:r>
            <a:r>
              <a:rPr lang="tr-TR" dirty="0" err="1" smtClean="0"/>
              <a:t>Erasmus</a:t>
            </a:r>
            <a:r>
              <a:rPr lang="tr-TR" dirty="0" smtClean="0"/>
              <a:t> aracılığı ile görüşmeleri sonucunda </a:t>
            </a:r>
            <a:endParaRPr lang="tr-TR" dirty="0"/>
          </a:p>
          <a:p>
            <a:pPr algn="ctr"/>
            <a:r>
              <a:rPr lang="tr-TR" dirty="0" smtClean="0"/>
              <a:t>2018-2019 </a:t>
            </a:r>
            <a:r>
              <a:rPr lang="tr-TR" dirty="0"/>
              <a:t>Akademik yılı </a:t>
            </a:r>
            <a:r>
              <a:rPr lang="tr-TR" dirty="0" smtClean="0"/>
              <a:t>mezuniyet proje çalışmalarının </a:t>
            </a:r>
          </a:p>
          <a:p>
            <a:pPr algn="ctr"/>
            <a:r>
              <a:rPr lang="tr-TR" dirty="0" smtClean="0"/>
              <a:t>Litvanya </a:t>
            </a:r>
            <a:r>
              <a:rPr lang="tr-TR" dirty="0"/>
              <a:t>ve İstanbul </a:t>
            </a:r>
            <a:r>
              <a:rPr lang="tr-TR" dirty="0" smtClean="0"/>
              <a:t>tarihi betimlemelerinden yola çıkarak yapılmasına karar verildi.</a:t>
            </a:r>
          </a:p>
        </p:txBody>
      </p:sp>
    </p:spTree>
    <p:extLst>
      <p:ext uri="{BB962C8B-B14F-4D97-AF65-F5344CB8AC3E}">
        <p14:creationId xmlns:p14="http://schemas.microsoft.com/office/powerpoint/2010/main" val="2298810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46" r="2823" b="8829"/>
          <a:stretch/>
        </p:blipFill>
        <p:spPr>
          <a:xfrm>
            <a:off x="1154517" y="248135"/>
            <a:ext cx="9707621" cy="4916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Dikdörtgen 2"/>
          <p:cNvSpPr/>
          <p:nvPr/>
        </p:nvSpPr>
        <p:spPr>
          <a:xfrm>
            <a:off x="308077" y="5368412"/>
            <a:ext cx="1140050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dirty="0"/>
              <a:t>Litvanya </a:t>
            </a:r>
            <a:r>
              <a:rPr lang="tr-TR" dirty="0" err="1"/>
              <a:t>Kauna</a:t>
            </a:r>
            <a:r>
              <a:rPr lang="tr-TR" dirty="0"/>
              <a:t> </a:t>
            </a:r>
            <a:r>
              <a:rPr lang="tr-TR" dirty="0" err="1"/>
              <a:t>Collage</a:t>
            </a:r>
            <a:r>
              <a:rPr lang="tr-TR" dirty="0"/>
              <a:t> öğrencilerinin </a:t>
            </a:r>
            <a:r>
              <a:rPr lang="tr-TR" b="1" dirty="0"/>
              <a:t>İSTANBUL</a:t>
            </a:r>
            <a:r>
              <a:rPr lang="tr-TR" dirty="0"/>
              <a:t>, </a:t>
            </a:r>
            <a:r>
              <a:rPr lang="tr-TR" dirty="0" smtClean="0"/>
              <a:t>Moda </a:t>
            </a:r>
            <a:r>
              <a:rPr lang="tr-TR" dirty="0"/>
              <a:t>Tasarım Bölümü öğrencilerinin ise </a:t>
            </a:r>
            <a:r>
              <a:rPr lang="tr-TR" b="1" dirty="0"/>
              <a:t>LİTVANYA</a:t>
            </a:r>
            <a:r>
              <a:rPr lang="tr-TR" dirty="0"/>
              <a:t> </a:t>
            </a:r>
          </a:p>
          <a:p>
            <a:pPr algn="ctr"/>
            <a:r>
              <a:rPr lang="tr-TR" dirty="0"/>
              <a:t>temalı çalışmaları sonucunda, dikim teknikleri, baskı, batik, keçe ve el dokuması uygulamaları kullanılarak hazırlanan tasarımlar sonucunda 40 parçadan oluşan  </a:t>
            </a:r>
            <a:r>
              <a:rPr lang="tr-TR" b="1" dirty="0"/>
              <a:t>“HAND </a:t>
            </a:r>
            <a:r>
              <a:rPr lang="tr-TR" b="1" dirty="0" err="1"/>
              <a:t>by</a:t>
            </a:r>
            <a:r>
              <a:rPr lang="tr-TR" b="1" dirty="0"/>
              <a:t> HAND&amp; EL ELE” </a:t>
            </a:r>
            <a:r>
              <a:rPr lang="tr-TR" dirty="0"/>
              <a:t>koleksiyonu oluşturuldu. </a:t>
            </a:r>
          </a:p>
          <a:p>
            <a:pPr algn="ctr"/>
            <a:r>
              <a:rPr lang="tr-TR" dirty="0"/>
              <a:t>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219259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Image" ma:contentTypeID="0x0101009148F5A04DDD49CBA7127AADA5FB792B00AADE34325A8B49CDA8BB4DB53328F21400DBED3C5D5D69024089E9CAE36DEBA11E" ma:contentTypeVersion="0" ma:contentTypeDescription="Upload an image." ma:contentTypeScope="" ma:versionID="f6a43bfa857e1a6a900edd68b3909a83">
  <xsd:schema xmlns:xsd="http://www.w3.org/2001/XMLSchema" xmlns:xs="http://www.w3.org/2001/XMLSchema" xmlns:p="http://schemas.microsoft.com/office/2006/metadata/properties" xmlns:ns1="http://schemas.microsoft.com/sharepoint/v3" xmlns:ns2="85E9BDF9-A19D-4826-BCC6-0CBF783F3F4D" xmlns:ns3="http://schemas.microsoft.com/sharepoint/v3/fields" targetNamespace="http://schemas.microsoft.com/office/2006/metadata/properties" ma:root="true" ma:fieldsID="fca1937b24c0787eace939fbaa04015c" ns1:_="" ns2:_="" ns3:_="">
    <xsd:import namespace="http://schemas.microsoft.com/sharepoint/v3"/>
    <xsd:import namespace="85E9BDF9-A19D-4826-BCC6-0CBF783F3F4D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URL Path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File Type" ma:hidden="true" ma:internalName="File_x0020_Type" ma:readOnly="true">
      <xsd:simpleType>
        <xsd:restriction base="dms:Text"/>
      </xsd:simpleType>
    </xsd:element>
    <xsd:element name="HTML_x0020_File_x0020_Type" ma:index="10" nillable="true" ma:displayName="HTML File Type" ma:hidden="true" ma:internalName="HTML_x0020_File_x0020_Type" ma:readOnly="true">
      <xsd:simpleType>
        <xsd:restriction base="dms:Text"/>
      </xsd:simpleType>
    </xsd:element>
    <xsd:element name="FSObjType" ma:index="11" nillable="true" ma:displayName="Item Type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9BDF9-A19D-4826-BCC6-0CBF783F3F4D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Thumbnail Exists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Preview Exists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Width" ma:internalName="ImageWidth" ma:readOnly="true">
      <xsd:simpleType>
        <xsd:restriction base="dms:Unknown"/>
      </xsd:simpleType>
    </xsd:element>
    <xsd:element name="ImageHeight" ma:index="22" nillable="true" ma:displayName="Height" ma:internalName="ImageHeight" ma:readOnly="true">
      <xsd:simpleType>
        <xsd:restriction base="dms:Unknown"/>
      </xsd:simpleType>
    </xsd:element>
    <xsd:element name="ImageCreateDate" ma:index="25" nillable="true" ma:displayName="Date Picture Taken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Copyright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 ma:index="23" ma:displayName="Comments"/>
        <xsd:element name="keywords" minOccurs="0" maxOccurs="1" type="xsd:string" ma:index="14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ImageCreateDate xmlns="85E9BDF9-A19D-4826-BCC6-0CBF783F3F4D" xsi:nil="true"/>
    <wic_System_Copyright xmlns="http://schemas.microsoft.com/sharepoint/v3/fields" xsi:nil="true"/>
  </documentManagement>
</p:properties>
</file>

<file path=customXml/itemProps1.xml><?xml version="1.0" encoding="utf-8"?>
<ds:datastoreItem xmlns:ds="http://schemas.openxmlformats.org/officeDocument/2006/customXml" ds:itemID="{E1382F7E-C3F8-43DA-B9E2-1349BFE6C983}"/>
</file>

<file path=customXml/itemProps2.xml><?xml version="1.0" encoding="utf-8"?>
<ds:datastoreItem xmlns:ds="http://schemas.openxmlformats.org/officeDocument/2006/customXml" ds:itemID="{7CC09F9B-5AFC-4825-AC2B-7A41B28FADCA}"/>
</file>

<file path=customXml/itemProps3.xml><?xml version="1.0" encoding="utf-8"?>
<ds:datastoreItem xmlns:ds="http://schemas.openxmlformats.org/officeDocument/2006/customXml" ds:itemID="{DB63C449-0309-4757-B2E6-BCEBC2C75E7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6007</TotalTime>
  <Words>415</Words>
  <Application>Microsoft Office PowerPoint</Application>
  <PresentationFormat>Geniş ekran</PresentationFormat>
  <Paragraphs>44</Paragraphs>
  <Slides>11</Slides>
  <Notes>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Bodoni MT Black</vt:lpstr>
      <vt:lpstr>Calibri</vt:lpstr>
      <vt:lpstr>Calibri Light</vt:lpstr>
      <vt:lpstr>Office Teması</vt:lpstr>
      <vt:lpstr>Acrobat Document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2016-2017 Akademik Yılı Açılışı Moda Tasarım Bölümü</dc:title>
  <dc:creator>Burcu AKYÜZ</dc:creator>
  <cp:keywords/>
  <dc:description/>
  <cp:lastModifiedBy>Burcu AKYÜZ</cp:lastModifiedBy>
  <cp:revision>379</cp:revision>
  <dcterms:created xsi:type="dcterms:W3CDTF">2016-10-26T10:09:13Z</dcterms:created>
  <dcterms:modified xsi:type="dcterms:W3CDTF">2020-01-08T06:12:14Z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0x0101009148F5A04DDD49CBA7127AADA5FB792B00AADE34325A8B49CDA8BB4DB53328F21400DBED3C5D5D69024089E9CAE36DEBA11E</vt:lpwstr>
  </property>
</Properties>
</file>