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5"/>
  </p:notesMasterIdLst>
  <p:sldIdLst>
    <p:sldId id="282" r:id="rId2"/>
    <p:sldId id="308" r:id="rId3"/>
    <p:sldId id="316" r:id="rId4"/>
    <p:sldId id="317" r:id="rId5"/>
    <p:sldId id="312" r:id="rId6"/>
    <p:sldId id="302" r:id="rId7"/>
    <p:sldId id="305" r:id="rId8"/>
    <p:sldId id="310" r:id="rId9"/>
    <p:sldId id="314" r:id="rId10"/>
    <p:sldId id="306" r:id="rId11"/>
    <p:sldId id="315" r:id="rId12"/>
    <p:sldId id="298" r:id="rId13"/>
    <p:sldId id="31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92"/>
    <a:srgbClr val="EC008C"/>
    <a:srgbClr val="E44875"/>
    <a:srgbClr val="F63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4644F-22FD-4847-B1AF-144EEACF31EA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C8112-4DE0-475F-9687-0669BE5586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03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3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01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39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8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3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4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7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50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7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724C-5FDE-4308-BCB4-D0C8A3D8C44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0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266409" y="5353665"/>
            <a:ext cx="11653995" cy="943896"/>
          </a:xfrm>
          <a:prstGeom prst="rect">
            <a:avLst/>
          </a:prstGeom>
          <a:solidFill>
            <a:srgbClr val="EC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i="1" dirty="0"/>
          </a:p>
        </p:txBody>
      </p:sp>
      <p:sp>
        <p:nvSpPr>
          <p:cNvPr id="3" name="AutoShape 2" descr="aydın üniversi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0" y="519955"/>
            <a:ext cx="915695" cy="9156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2858">
            <a:off x="4822533" y="1202135"/>
            <a:ext cx="2456623" cy="127441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613" y="519955"/>
            <a:ext cx="984970" cy="984970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66409" y="3504305"/>
            <a:ext cx="11653995" cy="1244680"/>
          </a:xfrm>
          <a:prstGeom prst="rect">
            <a:avLst/>
          </a:prstGeom>
          <a:solidFill>
            <a:srgbClr val="2E3192"/>
          </a:solidFill>
          <a:ln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1996083" y="3515595"/>
            <a:ext cx="8203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İSTANBUL AYDIN ÜNİVERSİTESİ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ANADOLU BİL MESLEK YÜKSEKOKULU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 TASARIM PROGRAMI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4668202" y="5349197"/>
            <a:ext cx="3072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2018-2019 Akademik Yılı 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EKİM / KASIM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 Etkinlikleri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7567" y="247974"/>
            <a:ext cx="11764829" cy="6369803"/>
          </a:xfrm>
          <a:prstGeom prst="rect">
            <a:avLst/>
          </a:prstGeom>
          <a:noFill/>
          <a:ln w="190500"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5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817652" y="4994767"/>
            <a:ext cx="61300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Bölümü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Altınyıldız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Firması Kumaş Desen Tasarımı  </a:t>
            </a:r>
          </a:p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Ar-Ge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Departmanından 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Ahmet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PAMUKÇU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İle Söyleşi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gerçekleştirdi. 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319" y="1113137"/>
            <a:ext cx="4792717" cy="35686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Metin kutusu 1"/>
          <p:cNvSpPr txBox="1"/>
          <p:nvPr/>
        </p:nvSpPr>
        <p:spPr>
          <a:xfrm>
            <a:off x="10136458" y="6244683"/>
            <a:ext cx="14221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KASIM 2018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60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mail.aydin.edu.tr/owa/service.svc/s/GetFileAttachment?id=AAMkAGQ1ZGY1NDBiLWIzNGEtNDBmMS05ZjBmLTY1YzM1NjI0MTU1YgBGAAAAAACtWtaKtc0wTJdoTm%2FUUIeFBwDavDWOX8eKSreS%2B1ZFsZ2nAAAAAAENAADavDWOX8eKSreS%2B1ZFsZ2nAAQC7bVoAAABEgAQACvXbjXaObJCoez2O6hEcp8%3D&amp;X-OWA-CANARY=eB4Jzb5RiUiB9dMos8cVls7__8PnVdYI4Byws_ka28EtncFbeUa3rYAsVm8cgqimLy3kPRHhj_Y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https://mail.aydin.edu.tr/owa/service.svc/s/GetFileAttachment?id=AAMkAGQ1ZGY1NDBiLWIzNGEtNDBmMS05ZjBmLTY1YzM1NjI0MTU1YgBGAAAAAACtWtaKtc0wTJdoTm%2FUUIeFBwDavDWOX8eKSreS%2B1ZFsZ2nAAAAAAENAADavDWOX8eKSreS%2B1ZFsZ2nAAQC7bVoAAABEgAQACvXbjXaObJCoez2O6hEcp8%3D&amp;X-OWA-CANARY=eB4Jzb5RiUiB9dMos8cVls7__8PnVdYI4Byws_ka28EtncFbeUa3rYAsVm8cgqimLy3kPRHhj_Y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430573"/>
            <a:ext cx="3593883" cy="2695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AutoShape 8" descr="https://mail.aydin.edu.tr/owa/service.svc/s/GetFileAttachment?id=AAMkAGQ1ZGY1NDBiLWIzNGEtNDBmMS05ZjBmLTY1YzM1NjI0MTU1YgBGAAAAAACtWtaKtc0wTJdoTm%2FUUIeFBwDavDWOX8eKSreS%2B1ZFsZ2nAAAAAAENAADavDWOX8eKSreS%2B1ZFsZ2nAAQC7bVoAAABEgAQAJtsfADppYxJld3ltjuJK1k%3D&amp;X-OWA-CANARY=eB4Jzb5RiUiB9dMos8cVls7__8PnVdYI4Byws_ka28EtncFbeUa3rYAsVm8cgqimLy3kPRHhj_Y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016725" y="4636216"/>
            <a:ext cx="5770266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</a:t>
            </a:r>
            <a:r>
              <a:rPr lang="tr-TR" altLang="tr-TR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Friday</a:t>
            </a:r>
            <a:r>
              <a:rPr lang="tr-TR" alt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 </a:t>
            </a:r>
            <a:endParaRPr lang="tr-TR" alt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S&amp;C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 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mağazalarında hem çalıştılar hem pratik yaptılar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(23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Kasım</a:t>
            </a:r>
            <a:r>
              <a:rPr lang="tr-TR" alt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tr-TR" alt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987" y="1663906"/>
            <a:ext cx="3595372" cy="2695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9118" y="3288509"/>
            <a:ext cx="3593159" cy="2695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Metin kutusu 7"/>
          <p:cNvSpPr txBox="1"/>
          <p:nvPr/>
        </p:nvSpPr>
        <p:spPr>
          <a:xfrm>
            <a:off x="10204363" y="6144321"/>
            <a:ext cx="1475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Kasım 2018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42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tin kutusu 9"/>
          <p:cNvSpPr txBox="1"/>
          <p:nvPr/>
        </p:nvSpPr>
        <p:spPr>
          <a:xfrm>
            <a:off x="10235325" y="6345710"/>
            <a:ext cx="1556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KASIM  2018  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3754" y="781856"/>
            <a:ext cx="5969989" cy="392662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24" y="381305"/>
            <a:ext cx="2983097" cy="4153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Dikdörtgen 10"/>
          <p:cNvSpPr/>
          <p:nvPr/>
        </p:nvSpPr>
        <p:spPr>
          <a:xfrm>
            <a:off x="1063958" y="5022271"/>
            <a:ext cx="94894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‘TASARIM DÜNYASININ KEYİFLİ MESAİSİ’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RAMSEY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asarımcısı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Selhan TEZERKEN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Kip Baş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asarımcısı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hmet KUPAL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bilgilendirdiği </a:t>
            </a:r>
          </a:p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Seminerine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öğrencileri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yoğun katılım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gösterdi. </a:t>
            </a:r>
          </a:p>
          <a:p>
            <a:pPr algn="ctr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526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3" y="655093"/>
            <a:ext cx="5117904" cy="34119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77" y="655093"/>
            <a:ext cx="5117906" cy="34119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Dikdörtgen 3"/>
          <p:cNvSpPr/>
          <p:nvPr/>
        </p:nvSpPr>
        <p:spPr>
          <a:xfrm>
            <a:off x="1399341" y="5037888"/>
            <a:ext cx="99261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RAMSEY 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asarımcısı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Selhan TEZERKEN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Kip Baş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asarımcısı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hmet </a:t>
            </a:r>
            <a:r>
              <a:rPr lang="tr-T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KUPAL’a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Söyleşi sonrası Üniversitemiz teşekkür belgeleri  Kariyer 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Merkezimiz tarafından takdim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edildi  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73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3"/>
          <a:stretch/>
        </p:blipFill>
        <p:spPr>
          <a:xfrm>
            <a:off x="5255330" y="179517"/>
            <a:ext cx="5624876" cy="3248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545" y="3133492"/>
            <a:ext cx="4884237" cy="3256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Metin kutusu 2"/>
          <p:cNvSpPr txBox="1"/>
          <p:nvPr/>
        </p:nvSpPr>
        <p:spPr>
          <a:xfrm>
            <a:off x="510792" y="5237545"/>
            <a:ext cx="5921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ölümü ‘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KÜLTÜREL MİRASIN İZİNDE’ 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defilesi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Ulusal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Odyoloji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Konuşma Bozuklukları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Kongresinde</a:t>
            </a:r>
          </a:p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Harbiye Askeri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Müzesi’nde  ilgiyle izlendi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607964" y="6389649"/>
            <a:ext cx="12664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Ekim </a:t>
            </a: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00" y="1408821"/>
            <a:ext cx="4933335" cy="32888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5023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256" y="924019"/>
            <a:ext cx="4019482" cy="23366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877" y="3418408"/>
            <a:ext cx="3352801" cy="25162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16284" y="924019"/>
            <a:ext cx="4360342" cy="2358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7" name="Dikdörtgen 6"/>
          <p:cNvSpPr/>
          <p:nvPr/>
        </p:nvSpPr>
        <p:spPr>
          <a:xfrm>
            <a:off x="1732556" y="5934670"/>
            <a:ext cx="8548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Bölümü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 temalı Keçe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Tablolar,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Kazıma Batik Tablolar,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Öğrenciler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Francising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Markalı Bayilik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Fuarında</a:t>
            </a:r>
          </a:p>
          <a:p>
            <a:pPr algn="ctr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11-14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Ekim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CNR EXPO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4648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751088" y="1706137"/>
            <a:ext cx="4951904" cy="3301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71600" y="1706137"/>
            <a:ext cx="4951904" cy="3301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Dikdörtgen 1"/>
          <p:cNvSpPr/>
          <p:nvPr/>
        </p:nvSpPr>
        <p:spPr>
          <a:xfrm>
            <a:off x="2780371" y="5286788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Bölümü </a:t>
            </a:r>
          </a:p>
          <a:p>
            <a:pPr algn="ctr"/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Truva Temalı Tasarımlar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önlüğü Tasarımları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Francising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Markalı Bayilik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Fuarında </a:t>
            </a:r>
          </a:p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(11-14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Ekim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CNR EXPO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57293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" t="17204" b="1"/>
          <a:stretch/>
        </p:blipFill>
        <p:spPr>
          <a:xfrm>
            <a:off x="7183075" y="3549892"/>
            <a:ext cx="3739985" cy="2437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22" b="19785"/>
          <a:stretch/>
        </p:blipFill>
        <p:spPr>
          <a:xfrm>
            <a:off x="2078091" y="956924"/>
            <a:ext cx="7605132" cy="28457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8" t="15269" b="22366"/>
          <a:stretch/>
        </p:blipFill>
        <p:spPr>
          <a:xfrm>
            <a:off x="879030" y="2930889"/>
            <a:ext cx="4427874" cy="23720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Metin kutusu 1"/>
          <p:cNvSpPr txBox="1"/>
          <p:nvPr/>
        </p:nvSpPr>
        <p:spPr>
          <a:xfrm>
            <a:off x="473376" y="5818361"/>
            <a:ext cx="6474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Bölümü Stüdyolarını gezen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MÜSİAD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Beğenilerini Sundular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0330645" y="6405104"/>
            <a:ext cx="13997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Ekim 2018 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0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637" y="1186135"/>
            <a:ext cx="2965732" cy="3954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Dikdörtgen 3"/>
          <p:cNvSpPr/>
          <p:nvPr/>
        </p:nvSpPr>
        <p:spPr>
          <a:xfrm>
            <a:off x="3220872" y="5402694"/>
            <a:ext cx="6138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Bölümü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Trend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Seminerine katıldılar</a:t>
            </a:r>
          </a:p>
          <a:p>
            <a:pPr algn="ctr"/>
            <a:r>
              <a:rPr lang="tr-TR" sz="2000" b="1" dirty="0" smtClean="0"/>
              <a:t>İTKİB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2" descr="https://mail.aydin.edu.tr/owa/service.svc/s/GetFileAttachment?id=AAMkAGQ1ZGY1NDBiLWIzNGEtNDBmMS05ZjBmLTY1YzM1NjI0MTU1YgBGAAAAAACtWtaKtc0wTJdoTm%2FUUIeFBwDavDWOX8eKSreS%2B1ZFsZ2nAAAAAAENAADavDWOX8eKSreS%2B1ZFsZ2nAAQC7bVsAAABEgAQAOlb1Yav92hJrX6lFPrYCB4%3D&amp;isImagePreview=True&amp;X-OWA-CANARY=H9en87tg0EGw3lTp4KMDXb4RCqbnVdYI61igebVdu0s4ts45FS9U7Iu9OiO5blD3vp8evRCiKl4."/>
          <p:cNvSpPr>
            <a:spLocks noChangeAspect="1" noChangeArrowheads="1"/>
          </p:cNvSpPr>
          <p:nvPr/>
        </p:nvSpPr>
        <p:spPr bwMode="auto">
          <a:xfrm>
            <a:off x="6311503" y="330886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562" y="1519838"/>
            <a:ext cx="4223285" cy="31674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Dikdörtgen 2"/>
          <p:cNvSpPr/>
          <p:nvPr/>
        </p:nvSpPr>
        <p:spPr>
          <a:xfrm>
            <a:off x="10358847" y="6284158"/>
            <a:ext cx="13131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EKİM </a:t>
            </a: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37153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09" y="469080"/>
            <a:ext cx="5501149" cy="36674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57" y="469080"/>
            <a:ext cx="5508524" cy="3672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Metin kutusu 3"/>
          <p:cNvSpPr txBox="1"/>
          <p:nvPr/>
        </p:nvSpPr>
        <p:spPr>
          <a:xfrm>
            <a:off x="2884987" y="4406700"/>
            <a:ext cx="6503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Bölümünü Orman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Su İşleri Bakanı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Veysel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EROĞLU,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Mütevelli Heyet Başkanı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Mustafa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AYDIN ziyaret ederek Öğrencileri tebrik ettiler .</a:t>
            </a:r>
          </a:p>
          <a:p>
            <a:pPr algn="ctr"/>
            <a:endPara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Sayın Bakan’ a Öğrenciler de Keçe Kitabını 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armağan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ettiler.  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0028995" y="5976360"/>
            <a:ext cx="1542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11-14 EKİM 2018</a:t>
            </a:r>
          </a:p>
        </p:txBody>
      </p:sp>
    </p:spTree>
    <p:extLst>
      <p:ext uri="{BB962C8B-B14F-4D97-AF65-F5344CB8AC3E}">
        <p14:creationId xmlns:p14="http://schemas.microsoft.com/office/powerpoint/2010/main" val="272669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" t="2295" r="3816" b="1537"/>
          <a:stretch/>
        </p:blipFill>
        <p:spPr>
          <a:xfrm>
            <a:off x="523105" y="311562"/>
            <a:ext cx="3237342" cy="47108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7" t="7814" r="6071" b="1898"/>
          <a:stretch/>
        </p:blipFill>
        <p:spPr>
          <a:xfrm>
            <a:off x="7623236" y="3930334"/>
            <a:ext cx="3670412" cy="25662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Metin kutusu 4"/>
          <p:cNvSpPr txBox="1"/>
          <p:nvPr/>
        </p:nvSpPr>
        <p:spPr>
          <a:xfrm flipH="1">
            <a:off x="-299217" y="5321650"/>
            <a:ext cx="8854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Bölümünün gerçekleştirdiği Workshop </a:t>
            </a:r>
          </a:p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KONFEKSİYON TEKNOLOJİSİNDE GELİNEN SON NOKTA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Konuk Sayın Erdoğan CEBİR 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yoğun ilgi gösterdi.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878" y="548764"/>
            <a:ext cx="7978725" cy="310883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0191535" y="311562"/>
            <a:ext cx="13580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 EKİM 2018 </a:t>
            </a:r>
          </a:p>
        </p:txBody>
      </p:sp>
    </p:spTree>
    <p:extLst>
      <p:ext uri="{BB962C8B-B14F-4D97-AF65-F5344CB8AC3E}">
        <p14:creationId xmlns:p14="http://schemas.microsoft.com/office/powerpoint/2010/main" val="182675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365143" y="6402630"/>
            <a:ext cx="13436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16-18 KASIM 2018</a:t>
            </a:r>
            <a:endParaRPr lang="tr-TR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639" y="375147"/>
            <a:ext cx="4302062" cy="39505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58" y="218534"/>
            <a:ext cx="4778867" cy="6347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Dikdörtgen 2"/>
          <p:cNvSpPr/>
          <p:nvPr/>
        </p:nvSpPr>
        <p:spPr>
          <a:xfrm>
            <a:off x="5338425" y="4722126"/>
            <a:ext cx="70756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İstanbul Design </a:t>
            </a:r>
            <a:r>
              <a:rPr lang="tr-T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Week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(İstanbul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Haftası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Bölümü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Amazon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emalı kostümlerle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 olarak yer aldı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(16-18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Kasım 2018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07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DBED3C5D5D69024089E9CAE36DEBA11E" ma:contentTypeVersion="0" ma:contentTypeDescription="Upload an image." ma:contentTypeScope="" ma:versionID="f6a43bfa857e1a6a900edd68b3909a83">
  <xsd:schema xmlns:xsd="http://www.w3.org/2001/XMLSchema" xmlns:xs="http://www.w3.org/2001/XMLSchema" xmlns:p="http://schemas.microsoft.com/office/2006/metadata/properties" xmlns:ns1="http://schemas.microsoft.com/sharepoint/v3" xmlns:ns2="85E9BDF9-A19D-4826-BCC6-0CBF783F3F4D" xmlns:ns3="http://schemas.microsoft.com/sharepoint/v3/fields" targetNamespace="http://schemas.microsoft.com/office/2006/metadata/properties" ma:root="true" ma:fieldsID="fca1937b24c0787eace939fbaa04015c" ns1:_="" ns2:_="" ns3:_="">
    <xsd:import namespace="http://schemas.microsoft.com/sharepoint/v3"/>
    <xsd:import namespace="85E9BDF9-A19D-4826-BCC6-0CBF783F3F4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9BDF9-A19D-4826-BCC6-0CBF783F3F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85E9BDF9-A19D-4826-BCC6-0CBF783F3F4D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B70DC1F1-34DF-4DA0-ADA4-D524A532AC6D}"/>
</file>

<file path=customXml/itemProps2.xml><?xml version="1.0" encoding="utf-8"?>
<ds:datastoreItem xmlns:ds="http://schemas.openxmlformats.org/officeDocument/2006/customXml" ds:itemID="{D18BDB92-D7A8-44DF-884E-CAA1E370F682}"/>
</file>

<file path=customXml/itemProps3.xml><?xml version="1.0" encoding="utf-8"?>
<ds:datastoreItem xmlns:ds="http://schemas.openxmlformats.org/officeDocument/2006/customXml" ds:itemID="{C2DF9CB4-E12C-469E-BAE9-4822007C45E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3140</TotalTime>
  <Words>300</Words>
  <Application>Microsoft Office PowerPoint</Application>
  <PresentationFormat>Geniş ekran</PresentationFormat>
  <Paragraphs>49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2016-2017 Akademik Yılı Açılışı Moda Tasarım Bölümü</dc:title>
  <dc:creator>Burcu AKYÜZ</dc:creator>
  <cp:keywords/>
  <dc:description/>
  <cp:lastModifiedBy>Nihal BOLKOL</cp:lastModifiedBy>
  <cp:revision>245</cp:revision>
  <dcterms:created xsi:type="dcterms:W3CDTF">2016-10-26T10:09:13Z</dcterms:created>
  <dcterms:modified xsi:type="dcterms:W3CDTF">2018-12-03T14:04:43Z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0x0101009148F5A04DDD49CBA7127AADA5FB792B00AADE34325A8B49CDA8BB4DB53328F21400DBED3C5D5D69024089E9CAE36DEBA11E</vt:lpwstr>
  </property>
</Properties>
</file>