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1"/>
  </p:notesMasterIdLst>
  <p:sldIdLst>
    <p:sldId id="282" r:id="rId2"/>
    <p:sldId id="308" r:id="rId3"/>
    <p:sldId id="307" r:id="rId4"/>
    <p:sldId id="319" r:id="rId5"/>
    <p:sldId id="316" r:id="rId6"/>
    <p:sldId id="318" r:id="rId7"/>
    <p:sldId id="317" r:id="rId8"/>
    <p:sldId id="320" r:id="rId9"/>
    <p:sldId id="32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EC008C"/>
    <a:srgbClr val="E44875"/>
    <a:srgbClr val="F63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9" autoAdjust="0"/>
    <p:restoredTop sz="94660"/>
  </p:normalViewPr>
  <p:slideViewPr>
    <p:cSldViewPr snapToGrid="0">
      <p:cViewPr varScale="1">
        <p:scale>
          <a:sx n="86" d="100"/>
          <a:sy n="86" d="100"/>
        </p:scale>
        <p:origin x="40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09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5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28.01.2019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jpe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266409" y="5353665"/>
            <a:ext cx="11653995" cy="943896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/>
          </a:p>
        </p:txBody>
      </p:sp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0" y="519955"/>
            <a:ext cx="915695" cy="915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858">
            <a:off x="4822533" y="1202135"/>
            <a:ext cx="2456623" cy="127441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613" y="519955"/>
            <a:ext cx="984970" cy="98497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66409" y="3504305"/>
            <a:ext cx="11653995" cy="1244680"/>
          </a:xfrm>
          <a:prstGeom prst="rect">
            <a:avLst/>
          </a:prstGeom>
          <a:solidFill>
            <a:srgbClr val="2E3192"/>
          </a:solidFill>
          <a:ln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996083" y="3515595"/>
            <a:ext cx="820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AYDIN ÜNİVERSİTESİ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 BİL MESLEK YÜKSEKOKULU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 TASARIM PROGRAMI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668202" y="5349197"/>
            <a:ext cx="307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2018-2019 Akademik Yılı </a:t>
            </a:r>
          </a:p>
          <a:p>
            <a:pPr algn="ctr"/>
            <a:r>
              <a:rPr lang="tr-TR" b="1" smtClean="0">
                <a:solidFill>
                  <a:schemeClr val="bg1"/>
                </a:solidFill>
              </a:rPr>
              <a:t>ARALIK/ OCAK</a:t>
            </a:r>
            <a:endParaRPr lang="tr-TR" b="1" dirty="0" smtClean="0">
              <a:solidFill>
                <a:schemeClr val="bg1"/>
              </a:solidFill>
            </a:endParaRP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 Etkinlikleri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0607964" y="6389649"/>
            <a:ext cx="13465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Aralık 2018 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427" y="1116150"/>
            <a:ext cx="4846134" cy="3230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Dikdörtgen 1"/>
          <p:cNvSpPr/>
          <p:nvPr/>
        </p:nvSpPr>
        <p:spPr>
          <a:xfrm>
            <a:off x="959003" y="4611378"/>
            <a:ext cx="10174558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İkinci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İstanbul Ekonomi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Zirvesinde İstanbul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Aydin Üniversitesi  Moda Tasarım Bölümünün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“DEĞERLERİMİZ ÖNCELİGİMİZDİR”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temalı  koleksiyonu Bölüm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Başkanı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Nihal 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BOLKOL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Öğretim Görevlileri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Ayten 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GEDİK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Gülgün 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TEKİN,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Dilek 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AKDEMİR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önderliğinde ülkemizin her yöresine dokunularak öğrenciler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tarafından hazırlandı.ve 5 sahne olarak sergilendi(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Gücün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Zaferi, Amazonlar, Pamukkale, Zeugma, 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Osmanlı)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.Yılın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koreografı </a:t>
            </a: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ASİL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ÇAĞIL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ūnlū modeller Aslı Ceren Şimşek, Yasemin Yeniay Asya Öztürk, Yana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Shmidt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Yağmur Ayaz ve öğrenci mankenler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tarafından Çırağan Sarayında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sunuldu.  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8" y="1116150"/>
            <a:ext cx="4846135" cy="3230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02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89391" y="4635334"/>
            <a:ext cx="6577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94" y="679152"/>
            <a:ext cx="10782216" cy="379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Dikdörtgen 10"/>
          <p:cNvSpPr/>
          <p:nvPr/>
        </p:nvSpPr>
        <p:spPr>
          <a:xfrm>
            <a:off x="2102617" y="4958499"/>
            <a:ext cx="81515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İkinci İstanbul Ekonomi Zirvesinde İstanbul Aydin Üniversitesi  Moda Tasarım Bölümünün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“DEĞERLERİMİZ ÖNCELİGİMİZDİR”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temalı 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koleksiyonundan ZEUGMA sahnesi podyumda.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4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688" y="1047033"/>
            <a:ext cx="11034076" cy="3212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Dikdörtgen 5"/>
          <p:cNvSpPr/>
          <p:nvPr/>
        </p:nvSpPr>
        <p:spPr>
          <a:xfrm>
            <a:off x="3002726" y="4714549"/>
            <a:ext cx="616357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İkinci İstanbul Ekonomi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irvesinde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ülkemizin devlet büyükleri ve konuklar tarafından Çırağan Sarayında beğeniyle izlendi.</a:t>
            </a:r>
          </a:p>
        </p:txBody>
      </p:sp>
    </p:spTree>
    <p:extLst>
      <p:ext uri="{BB962C8B-B14F-4D97-AF65-F5344CB8AC3E}">
        <p14:creationId xmlns:p14="http://schemas.microsoft.com/office/powerpoint/2010/main" val="299461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326996" y="5321352"/>
            <a:ext cx="8876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LEATHER FASHİON FAİR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LeShow 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Bölümü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 temalı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kostümlerle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(24-26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2019) İstanbul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ongre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erkezinde katılımcı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yer aldı.</a:t>
            </a:r>
            <a:endParaRPr lang="tr-TR" dirty="0"/>
          </a:p>
          <a:p>
            <a:pPr algn="ctr"/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502" y="700994"/>
            <a:ext cx="5731730" cy="4298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48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95707" y="5319133"/>
            <a:ext cx="7810243" cy="669072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LEATHER FASHİON FAİR </a:t>
            </a:r>
            <a:r>
              <a:rPr lang="tr-T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LeShow da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Küçükçekmece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Kent Konseyi Yönetim Kurulu Başkanı </a:t>
            </a:r>
            <a:r>
              <a:rPr lang="tr-T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Leyla ERYENER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standı ziyaretinde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942" y="721966"/>
            <a:ext cx="5932446" cy="4449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80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810257"/>
              </p:ext>
            </p:extLst>
          </p:nvPr>
        </p:nvGraphicFramePr>
        <p:xfrm>
          <a:off x="584200" y="1009650"/>
          <a:ext cx="3625850" cy="507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Acrobat Document" r:id="rId3" imgW="13496915" imgH="18897559" progId="AcroExch.Document.11">
                  <p:embed/>
                </p:oleObj>
              </mc:Choice>
              <mc:Fallback>
                <p:oleObj name="Acrobat Document" r:id="rId3" imgW="13496915" imgH="1889755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4200" y="1009650"/>
                        <a:ext cx="3625850" cy="5075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016" y="1009651"/>
            <a:ext cx="5079313" cy="3386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Metin kutusu 5"/>
          <p:cNvSpPr txBox="1"/>
          <p:nvPr/>
        </p:nvSpPr>
        <p:spPr>
          <a:xfrm>
            <a:off x="4650059" y="4876093"/>
            <a:ext cx="6501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Tasarımı Programı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Melike OKŞAK’ın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Üniversitemizin Tömer Öğrencilerine yaptığı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Uluslararası Moda Ekspresi Ebru Workshop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 gördü.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0148039" y="6279658"/>
            <a:ext cx="1360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Ocak 2019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8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45" y="1341136"/>
            <a:ext cx="5389666" cy="3593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Dikdörtgen 5"/>
          <p:cNvSpPr/>
          <p:nvPr/>
        </p:nvSpPr>
        <p:spPr>
          <a:xfrm>
            <a:off x="2750448" y="5425288"/>
            <a:ext cx="6638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Uluslararası Moda Ekspresi Ebru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Workshopta Tömer öğrencilerinin Ebru çalışması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" y="1428750"/>
            <a:ext cx="5258244" cy="3505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8032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057" y="746512"/>
            <a:ext cx="6474212" cy="4316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Dikdörtgen 4"/>
          <p:cNvSpPr/>
          <p:nvPr/>
        </p:nvSpPr>
        <p:spPr>
          <a:xfrm>
            <a:off x="1706137" y="5503347"/>
            <a:ext cx="8899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Uluslararası Moda Ekspresi Ebru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Workshopa katılım sağlayan</a:t>
            </a:r>
          </a:p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Tömer öğrencileri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912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1398329F-57E9-4C5B-B6FD-4C23DF6784D6}"/>
</file>

<file path=customXml/itemProps2.xml><?xml version="1.0" encoding="utf-8"?>
<ds:datastoreItem xmlns:ds="http://schemas.openxmlformats.org/officeDocument/2006/customXml" ds:itemID="{DA960297-7F00-494A-9A75-63EF156221A8}"/>
</file>

<file path=customXml/itemProps3.xml><?xml version="1.0" encoding="utf-8"?>
<ds:datastoreItem xmlns:ds="http://schemas.openxmlformats.org/officeDocument/2006/customXml" ds:itemID="{12FCC529-0000-4189-ADF6-795D8539F52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3616</TotalTime>
  <Words>231</Words>
  <Application>Microsoft Office PowerPoint</Application>
  <PresentationFormat>Geniş ekran</PresentationFormat>
  <Paragraphs>21</Paragraphs>
  <Slides>9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Acrobat Document</vt:lpstr>
      <vt:lpstr>PowerPoint Sunusu</vt:lpstr>
      <vt:lpstr>PowerPoint Sunusu</vt:lpstr>
      <vt:lpstr>PowerPoint Sunusu</vt:lpstr>
      <vt:lpstr>PowerPoint Sunusu</vt:lpstr>
      <vt:lpstr>PowerPoint Sunusu</vt:lpstr>
      <vt:lpstr>LEATHER FASHİON FAİR LeShow da Küçükçekmece Kent Konseyi Yönetim Kurulu Başkanı Leyla ERYENER Moda Tasarım standı ziyaretinde.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Emine ERYAZICI</cp:lastModifiedBy>
  <cp:revision>270</cp:revision>
  <dcterms:created xsi:type="dcterms:W3CDTF">2016-10-26T10:09:13Z</dcterms:created>
  <dcterms:modified xsi:type="dcterms:W3CDTF">2019-01-28T13:22:04Z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