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1"/>
  </p:notesMasterIdLst>
  <p:sldIdLst>
    <p:sldId id="282" r:id="rId2"/>
    <p:sldId id="316" r:id="rId3"/>
    <p:sldId id="308" r:id="rId4"/>
    <p:sldId id="307" r:id="rId5"/>
    <p:sldId id="319" r:id="rId6"/>
    <p:sldId id="318" r:id="rId7"/>
    <p:sldId id="320" r:id="rId8"/>
    <p:sldId id="317" r:id="rId9"/>
    <p:sldId id="32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192"/>
    <a:srgbClr val="EC008C"/>
    <a:srgbClr val="E44875"/>
    <a:srgbClr val="F636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9" autoAdjust="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4644F-22FD-4847-B1AF-144EEACF31EA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C8112-4DE0-475F-9687-0669BE5586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03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C8112-4DE0-475F-9687-0669BE558644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097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C8112-4DE0-475F-9687-0669BE558644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053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63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01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39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8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55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39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34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94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75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50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7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724C-5FDE-4308-BCB4-D0C8A3D8C441}" type="datetimeFigureOut">
              <a:rPr lang="tr-TR" smtClean="0"/>
              <a:t>28.03.2019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03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266409" y="5353665"/>
            <a:ext cx="11653995" cy="943896"/>
          </a:xfrm>
          <a:prstGeom prst="rect">
            <a:avLst/>
          </a:prstGeom>
          <a:solidFill>
            <a:srgbClr val="EC00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i="1" dirty="0"/>
          </a:p>
        </p:txBody>
      </p:sp>
      <p:sp>
        <p:nvSpPr>
          <p:cNvPr id="3" name="AutoShape 2" descr="aydın üniversi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0" y="519955"/>
            <a:ext cx="915695" cy="9156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2858">
            <a:off x="4822533" y="1202135"/>
            <a:ext cx="2456623" cy="127441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613" y="519955"/>
            <a:ext cx="984970" cy="984970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66409" y="3504305"/>
            <a:ext cx="11653995" cy="1244680"/>
          </a:xfrm>
          <a:prstGeom prst="rect">
            <a:avLst/>
          </a:prstGeom>
          <a:solidFill>
            <a:srgbClr val="2E3192"/>
          </a:solidFill>
          <a:ln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/>
          <p:cNvSpPr txBox="1"/>
          <p:nvPr/>
        </p:nvSpPr>
        <p:spPr>
          <a:xfrm>
            <a:off x="1996083" y="3515595"/>
            <a:ext cx="8203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İSTANBUL AYDIN ÜNİVERSİTESİ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ANADOLU BİL MESLEK YÜKSEKOKULU</a:t>
            </a:r>
          </a:p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MODA TASARIM PROGRAMI</a:t>
            </a:r>
            <a:endParaRPr lang="tr-T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4668202" y="5349197"/>
            <a:ext cx="3072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2018-2019 Akademik Yılı 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ŞUBAT/MART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 Etkinlikleri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17567" y="247974"/>
            <a:ext cx="11764829" cy="6369803"/>
          </a:xfrm>
          <a:prstGeom prst="rect">
            <a:avLst/>
          </a:prstGeom>
          <a:noFill/>
          <a:ln w="190500"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95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1326996" y="5321352"/>
            <a:ext cx="8876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Tasarım öğrencileri İç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Giyim Tasarımı dersinde hazırlamış oldukları kostümlerle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LINEXPO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İstanbul İç giyim-Çorap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6-9 Şubat 2019) İstanbul Fuar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erkezinde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kendilerine ayırılan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aldı.</a:t>
            </a:r>
            <a:endParaRPr lang="tr-TR" dirty="0"/>
          </a:p>
          <a:p>
            <a:pPr algn="ctr"/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3" b="25592"/>
          <a:stretch/>
        </p:blipFill>
        <p:spPr>
          <a:xfrm>
            <a:off x="833689" y="811161"/>
            <a:ext cx="5143500" cy="410005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1506" r="9247" b="5161"/>
          <a:stretch/>
        </p:blipFill>
        <p:spPr>
          <a:xfrm>
            <a:off x="5977189" y="811161"/>
            <a:ext cx="5225021" cy="410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6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83"/>
          <a:stretch/>
        </p:blipFill>
        <p:spPr>
          <a:xfrm>
            <a:off x="2069399" y="178169"/>
            <a:ext cx="8128708" cy="3648003"/>
          </a:xfrm>
          <a:prstGeom prst="rect">
            <a:avLst/>
          </a:prstGeom>
        </p:spPr>
      </p:pic>
      <p:sp>
        <p:nvSpPr>
          <p:cNvPr id="17" name="Dikdörtgen 16"/>
          <p:cNvSpPr/>
          <p:nvPr/>
        </p:nvSpPr>
        <p:spPr>
          <a:xfrm>
            <a:off x="501445" y="4208596"/>
            <a:ext cx="108990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EURIE 2019-Eurasia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Higher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Education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Summit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Avrasya Üniversiteler Birliği İstanbul Aydin Üniversitesi Moda Tasarım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Programının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“TARİHTEN YANSIMALAR”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temalı koleksiyonları 5 sahne olarak (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Güneşin Doğuşu, Urfa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Göbeklitepe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Tripolis, Zeugma, Osmanlının İzinde)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Öğretim Görevlileri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Ayten GEDİK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Gülgün TEKİN, Dilek AKDEMİR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önderliğinde ülkemizin her yöresine dokunularak öğrenciler tarafından hazırlandı. Yılın koreografı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ASİL ÇAĞIL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ūnlū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modeller Oğuzhan Aras, Kaan Akıncı, Metehan Sancaktar, Özge Nur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Ücel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Handan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Gölünç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Yeliz Barman, Hilal Kal, Rukiye Gül, Yağmur Ayaz ve öğrenci mankenler tarafından Lütfü Kırdar Kongre Merkezinde EURIE 2019-Eurasia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Higher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Education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Summit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Avrasya Üniversiteler Birliğinde ülkemizin devlet büyükleri ve konuklar tarafından beğeniyle izlendi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.(27 Şubat 2019)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23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89391" y="4635334"/>
            <a:ext cx="6577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5" r="7203" b="6138"/>
          <a:stretch/>
        </p:blipFill>
        <p:spPr>
          <a:xfrm>
            <a:off x="6460249" y="3738947"/>
            <a:ext cx="5731751" cy="311905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2744"/>
            <a:ext cx="4342884" cy="289525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175" y="11551"/>
            <a:ext cx="5644260" cy="39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0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002726" y="4714549"/>
            <a:ext cx="6163576" cy="1959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Moda Tasarım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öğrencileri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 hocaları ile birlikte </a:t>
            </a:r>
          </a:p>
          <a:p>
            <a:pPr algn="ctr"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WGSN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Sonbahar Kış 20/21 Ayakkabı Deri Konfeksiyon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Saraciye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Trend Sunumu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IDMIB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(İstanbul Deri ve Deri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Mamülleri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İhracatçıları Birliği) daveti ile Dış Ticaret Kompleksi Konferans Salonunda izlendi. </a:t>
            </a:r>
          </a:p>
          <a:p>
            <a:pPr algn="ctr"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Mart 2019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726" y="363211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9946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" r="13714" b="17477"/>
          <a:stretch/>
        </p:blipFill>
        <p:spPr>
          <a:xfrm>
            <a:off x="678426" y="751072"/>
            <a:ext cx="7241458" cy="5405502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8259097" y="1484653"/>
            <a:ext cx="3547166" cy="266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Moda Tasarım öğrencileri ve hocaları ile birlikte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WGSN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Sonbahar Kış 20/21    Kumaş Trend Sunumu              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İTHİB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(İstanbul Tekstil ve Hammaddeleri İhracatçıları Birliği) daveti ile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Ritz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Carlton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Hotel izlendi.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Mart 2019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02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" y="435056"/>
            <a:ext cx="4026310" cy="5636563"/>
          </a:xfr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6"/>
          <a:stretch/>
        </p:blipFill>
        <p:spPr>
          <a:xfrm>
            <a:off x="4468761" y="435056"/>
            <a:ext cx="7488733" cy="410306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068216" y="5005822"/>
            <a:ext cx="4289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Tasarımı öğrencileri ve hocaları Sayın Pınar Aka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(Koton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Marka Eğitim ve Gelişim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Müdürü) 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Hazır Giyim Perakendesi ve Moda Yönetimi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Workshop sonrasında öğrencilerle birlikte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322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7666205" y="2380609"/>
            <a:ext cx="42898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 Tasarımı öğrencileri ve hocaları Mercedes Benz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Fashion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Week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Moda Haftasında  </a:t>
            </a:r>
          </a:p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19-22 Mart 2019 Zorlu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Center da gerçekleşen tüm defilelere katılım sağladılar.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80" y="716852"/>
            <a:ext cx="6757096" cy="5067822"/>
          </a:xfrm>
        </p:spPr>
      </p:pic>
    </p:spTree>
    <p:extLst>
      <p:ext uri="{BB962C8B-B14F-4D97-AF65-F5344CB8AC3E}">
        <p14:creationId xmlns:p14="http://schemas.microsoft.com/office/powerpoint/2010/main" val="151488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052" y="686721"/>
            <a:ext cx="7172632" cy="5379474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89886" y="2264913"/>
            <a:ext cx="3547166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Moda Tasarım Öğrencileri Sosyal Sorumluluk Bilinci ile Drama ve Oyunculuk Bölümünün Dünya Tiyatrolar Günü için Sahneledikleri Bir Oyunun Kostümlerini Gerçekleştirdiler.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75" y="87337"/>
            <a:ext cx="8300884" cy="622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5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DBED3C5D5D69024089E9CAE36DEBA11E" ma:contentTypeVersion="0" ma:contentTypeDescription="Upload an image." ma:contentTypeScope="" ma:versionID="f6a43bfa857e1a6a900edd68b3909a83">
  <xsd:schema xmlns:xsd="http://www.w3.org/2001/XMLSchema" xmlns:xs="http://www.w3.org/2001/XMLSchema" xmlns:p="http://schemas.microsoft.com/office/2006/metadata/properties" xmlns:ns1="http://schemas.microsoft.com/sharepoint/v3" xmlns:ns2="85E9BDF9-A19D-4826-BCC6-0CBF783F3F4D" xmlns:ns3="http://schemas.microsoft.com/sharepoint/v3/fields" targetNamespace="http://schemas.microsoft.com/office/2006/metadata/properties" ma:root="true" ma:fieldsID="fca1937b24c0787eace939fbaa04015c" ns1:_="" ns2:_="" ns3:_="">
    <xsd:import namespace="http://schemas.microsoft.com/sharepoint/v3"/>
    <xsd:import namespace="85E9BDF9-A19D-4826-BCC6-0CBF783F3F4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9BDF9-A19D-4826-BCC6-0CBF783F3F4D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StartDate xmlns="http://schemas.microsoft.com/sharepoint/v3" xsi:nil="true"/>
    <PublishingExpirationDate xmlns="http://schemas.microsoft.com/sharepoint/v3" xsi:nil="true"/>
    <wic_System_Copyright xmlns="http://schemas.microsoft.com/sharepoint/v3/fields" xsi:nil="true"/>
    <ImageCreateDate xmlns="85E9BDF9-A19D-4826-BCC6-0CBF783F3F4D" xsi:nil="true"/>
  </documentManagement>
</p:properties>
</file>

<file path=customXml/itemProps1.xml><?xml version="1.0" encoding="utf-8"?>
<ds:datastoreItem xmlns:ds="http://schemas.openxmlformats.org/officeDocument/2006/customXml" ds:itemID="{2A6499F7-34A2-4DD3-803C-B7BC1563A4E4}"/>
</file>

<file path=customXml/itemProps2.xml><?xml version="1.0" encoding="utf-8"?>
<ds:datastoreItem xmlns:ds="http://schemas.openxmlformats.org/officeDocument/2006/customXml" ds:itemID="{BC13A12F-D277-464B-9C1E-85FDA0C1A1B5}"/>
</file>

<file path=customXml/itemProps3.xml><?xml version="1.0" encoding="utf-8"?>
<ds:datastoreItem xmlns:ds="http://schemas.openxmlformats.org/officeDocument/2006/customXml" ds:itemID="{8C42411B-BE74-4021-89AC-CC2EF7CEE52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3837</TotalTime>
  <Words>309</Words>
  <Application>Microsoft Office PowerPoint</Application>
  <PresentationFormat>Geniş ekran</PresentationFormat>
  <Paragraphs>22</Paragraphs>
  <Slides>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2016-2017 Akademik Yılı Açılışı Moda Tasarım Bölümü</dc:title>
  <dc:creator>Burcu AKYÜZ</dc:creator>
  <cp:keywords/>
  <dc:description/>
  <cp:lastModifiedBy>Burcu AKYÜZ</cp:lastModifiedBy>
  <cp:revision>291</cp:revision>
  <dcterms:created xsi:type="dcterms:W3CDTF">2016-10-26T10:09:13Z</dcterms:created>
  <dcterms:modified xsi:type="dcterms:W3CDTF">2019-03-28T13:24:33Z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0x0101009148F5A04DDD49CBA7127AADA5FB792B00AADE34325A8B49CDA8BB4DB53328F21400DBED3C5D5D69024089E9CAE36DEBA11E</vt:lpwstr>
  </property>
</Properties>
</file>