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24" r:id="rId2"/>
    <p:sldId id="327" r:id="rId3"/>
    <p:sldId id="257" r:id="rId4"/>
    <p:sldId id="292" r:id="rId5"/>
    <p:sldId id="266" r:id="rId6"/>
    <p:sldId id="307" r:id="rId7"/>
    <p:sldId id="338" r:id="rId8"/>
    <p:sldId id="310" r:id="rId9"/>
    <p:sldId id="311" r:id="rId10"/>
    <p:sldId id="309" r:id="rId11"/>
    <p:sldId id="312" r:id="rId12"/>
    <p:sldId id="314" r:id="rId13"/>
    <p:sldId id="328" r:id="rId14"/>
    <p:sldId id="282" r:id="rId15"/>
    <p:sldId id="317" r:id="rId16"/>
    <p:sldId id="316" r:id="rId17"/>
    <p:sldId id="339" r:id="rId18"/>
    <p:sldId id="323" r:id="rId19"/>
    <p:sldId id="303" r:id="rId20"/>
    <p:sldId id="299" r:id="rId21"/>
    <p:sldId id="337" r:id="rId22"/>
    <p:sldId id="340" r:id="rId23"/>
    <p:sldId id="331" r:id="rId24"/>
    <p:sldId id="332" r:id="rId25"/>
    <p:sldId id="333" r:id="rId26"/>
    <p:sldId id="335" r:id="rId27"/>
    <p:sldId id="336" r:id="rId28"/>
    <p:sldId id="298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şlıksız Bölüm" id="{B9E8E885-254F-574E-B443-64A101173AF4}">
          <p14:sldIdLst>
            <p14:sldId id="324"/>
            <p14:sldId id="327"/>
            <p14:sldId id="257"/>
            <p14:sldId id="292"/>
            <p14:sldId id="266"/>
            <p14:sldId id="307"/>
            <p14:sldId id="338"/>
            <p14:sldId id="310"/>
            <p14:sldId id="311"/>
            <p14:sldId id="309"/>
            <p14:sldId id="312"/>
            <p14:sldId id="314"/>
            <p14:sldId id="328"/>
            <p14:sldId id="282"/>
            <p14:sldId id="317"/>
            <p14:sldId id="316"/>
            <p14:sldId id="339"/>
            <p14:sldId id="323"/>
            <p14:sldId id="303"/>
            <p14:sldId id="299"/>
            <p14:sldId id="337"/>
            <p14:sldId id="340"/>
            <p14:sldId id="331"/>
            <p14:sldId id="332"/>
            <p14:sldId id="333"/>
            <p14:sldId id="335"/>
            <p14:sldId id="336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2" autoAdjust="0"/>
    <p:restoredTop sz="94834"/>
  </p:normalViewPr>
  <p:slideViewPr>
    <p:cSldViewPr snapToGrid="0" snapToObjects="1">
      <p:cViewPr varScale="1">
        <p:scale>
          <a:sx n="82" d="100"/>
          <a:sy n="82" d="100"/>
        </p:scale>
        <p:origin x="6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ke TAŞCI" userId="0005c89b-d8bb-44da-9d6d-f310377172f4" providerId="ADAL" clId="{68E219C4-1D81-4ABA-B41A-BD5E5E65E75D}"/>
    <pc:docChg chg="delSld modSection">
      <pc:chgData name="Melike TAŞCI" userId="0005c89b-d8bb-44da-9d6d-f310377172f4" providerId="ADAL" clId="{68E219C4-1D81-4ABA-B41A-BD5E5E65E75D}" dt="2022-01-17T07:54:18.313" v="0" actId="2696"/>
      <pc:docMkLst>
        <pc:docMk/>
      </pc:docMkLst>
      <pc:sldChg chg="del">
        <pc:chgData name="Melike TAŞCI" userId="0005c89b-d8bb-44da-9d6d-f310377172f4" providerId="ADAL" clId="{68E219C4-1D81-4ABA-B41A-BD5E5E65E75D}" dt="2022-01-17T07:54:18.313" v="0" actId="2696"/>
        <pc:sldMkLst>
          <pc:docMk/>
          <pc:sldMk cId="1301745694" sldId="3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F057D-CC9E-43E2-A1F3-853D85368EC0}" type="doc">
      <dgm:prSet loTypeId="urn:microsoft.com/office/officeart/2005/8/layout/chart3" loCatId="relationship" qsTypeId="urn:microsoft.com/office/officeart/2005/8/quickstyle/simple2" qsCatId="simple" csTypeId="urn:microsoft.com/office/officeart/2005/8/colors/colorful1" csCatId="colorful" phldr="1"/>
      <dgm:spPr/>
    </dgm:pt>
    <dgm:pt modelId="{9F51492E-9E49-43FA-9AD2-E4EE3BA8D73D}">
      <dgm:prSet phldrT="[Metin]"/>
      <dgm:spPr/>
      <dgm:t>
        <a:bodyPr/>
        <a:lstStyle/>
        <a:p>
          <a:r>
            <a:rPr lang="tr-TR" dirty="0" err="1"/>
            <a:t>Activities</a:t>
          </a:r>
          <a:endParaRPr lang="tr-TR" dirty="0"/>
        </a:p>
      </dgm:t>
    </dgm:pt>
    <dgm:pt modelId="{C38DA797-51E1-4281-AEF0-1BA4931CE1D9}" type="parTrans" cxnId="{4396FE7E-D05B-419C-9D73-94807C7C2F60}">
      <dgm:prSet/>
      <dgm:spPr/>
      <dgm:t>
        <a:bodyPr/>
        <a:lstStyle/>
        <a:p>
          <a:endParaRPr lang="tr-TR"/>
        </a:p>
      </dgm:t>
    </dgm:pt>
    <dgm:pt modelId="{B78E8DD9-51C5-4572-B408-6E321D7EAF7B}" type="sibTrans" cxnId="{4396FE7E-D05B-419C-9D73-94807C7C2F60}">
      <dgm:prSet/>
      <dgm:spPr/>
      <dgm:t>
        <a:bodyPr/>
        <a:lstStyle/>
        <a:p>
          <a:endParaRPr lang="tr-TR"/>
        </a:p>
      </dgm:t>
    </dgm:pt>
    <dgm:pt modelId="{44A2218D-CC8A-4913-A847-3BB87BD5AE72}">
      <dgm:prSet phldrT="[Metin]" custT="1"/>
      <dgm:spPr/>
      <dgm:t>
        <a:bodyPr/>
        <a:lstStyle/>
        <a:p>
          <a:r>
            <a:rPr lang="tr-TR" sz="2800" dirty="0"/>
            <a:t>Programs</a:t>
          </a:r>
          <a:endParaRPr lang="tr-TR" sz="2900" dirty="0"/>
        </a:p>
      </dgm:t>
    </dgm:pt>
    <dgm:pt modelId="{E9D00436-36FB-4AC9-98CC-C93A24FA0DDF}" type="parTrans" cxnId="{A0C26570-A933-45AA-B945-00CCBE198A04}">
      <dgm:prSet/>
      <dgm:spPr/>
      <dgm:t>
        <a:bodyPr/>
        <a:lstStyle/>
        <a:p>
          <a:endParaRPr lang="tr-TR"/>
        </a:p>
      </dgm:t>
    </dgm:pt>
    <dgm:pt modelId="{BF84DF69-73D5-4057-B31B-480730F408EE}" type="sibTrans" cxnId="{A0C26570-A933-45AA-B945-00CCBE198A04}">
      <dgm:prSet/>
      <dgm:spPr/>
      <dgm:t>
        <a:bodyPr/>
        <a:lstStyle/>
        <a:p>
          <a:endParaRPr lang="tr-TR"/>
        </a:p>
      </dgm:t>
    </dgm:pt>
    <dgm:pt modelId="{859F929D-05C0-40BC-B51A-A7E0B65B8681}">
      <dgm:prSet phldrT="[Metin]"/>
      <dgm:spPr/>
      <dgm:t>
        <a:bodyPr/>
        <a:lstStyle/>
        <a:p>
          <a:r>
            <a:rPr lang="tr-TR" dirty="0" err="1"/>
            <a:t>Projects</a:t>
          </a:r>
          <a:endParaRPr lang="tr-TR" dirty="0"/>
        </a:p>
      </dgm:t>
    </dgm:pt>
    <dgm:pt modelId="{98DE0125-0DB2-4576-86FA-74012C239D11}" type="parTrans" cxnId="{DBF02FDE-2BA2-496D-A35B-0D3A270174BA}">
      <dgm:prSet/>
      <dgm:spPr/>
      <dgm:t>
        <a:bodyPr/>
        <a:lstStyle/>
        <a:p>
          <a:endParaRPr lang="tr-TR"/>
        </a:p>
      </dgm:t>
    </dgm:pt>
    <dgm:pt modelId="{3BAD734E-E8FD-4EBB-9CEF-90DD17A8C60C}" type="sibTrans" cxnId="{DBF02FDE-2BA2-496D-A35B-0D3A270174BA}">
      <dgm:prSet/>
      <dgm:spPr/>
      <dgm:t>
        <a:bodyPr/>
        <a:lstStyle/>
        <a:p>
          <a:endParaRPr lang="tr-TR"/>
        </a:p>
      </dgm:t>
    </dgm:pt>
    <dgm:pt modelId="{B77D4CF7-E9D8-4617-97F0-59F0E4179736}">
      <dgm:prSet phldrT="[Metin]"/>
      <dgm:spPr/>
      <dgm:t>
        <a:bodyPr/>
        <a:lstStyle/>
        <a:p>
          <a:r>
            <a:rPr lang="tr-TR" dirty="0" err="1"/>
            <a:t>Student</a:t>
          </a:r>
          <a:r>
            <a:rPr lang="tr-TR" dirty="0"/>
            <a:t> Services</a:t>
          </a:r>
        </a:p>
      </dgm:t>
    </dgm:pt>
    <dgm:pt modelId="{4D516A66-2682-4CFC-AF48-99DF2429A597}" type="parTrans" cxnId="{EADEDC19-372F-4A36-8E69-9A3ED675C449}">
      <dgm:prSet/>
      <dgm:spPr/>
      <dgm:t>
        <a:bodyPr/>
        <a:lstStyle/>
        <a:p>
          <a:endParaRPr lang="tr-TR"/>
        </a:p>
      </dgm:t>
    </dgm:pt>
    <dgm:pt modelId="{E867B4DF-8D43-428B-8058-95ECD5D9DB7E}" type="sibTrans" cxnId="{EADEDC19-372F-4A36-8E69-9A3ED675C449}">
      <dgm:prSet/>
      <dgm:spPr/>
      <dgm:t>
        <a:bodyPr/>
        <a:lstStyle/>
        <a:p>
          <a:endParaRPr lang="tr-TR"/>
        </a:p>
      </dgm:t>
    </dgm:pt>
    <dgm:pt modelId="{B88C0EAF-E872-42F1-A66E-4AA17E601376}" type="pres">
      <dgm:prSet presAssocID="{418F057D-CC9E-43E2-A1F3-853D85368EC0}" presName="compositeShape" presStyleCnt="0">
        <dgm:presLayoutVars>
          <dgm:chMax val="7"/>
          <dgm:dir/>
          <dgm:resizeHandles val="exact"/>
        </dgm:presLayoutVars>
      </dgm:prSet>
      <dgm:spPr/>
    </dgm:pt>
    <dgm:pt modelId="{28F6BC78-CC47-4140-8164-A7E3BCFE4F0C}" type="pres">
      <dgm:prSet presAssocID="{418F057D-CC9E-43E2-A1F3-853D85368EC0}" presName="wedge1" presStyleLbl="node1" presStyleIdx="0" presStyleCnt="4" custLinFactNeighborX="-3601" custLinFactNeighborY="4973"/>
      <dgm:spPr/>
    </dgm:pt>
    <dgm:pt modelId="{BC834F7B-09E6-4BF7-906E-38C21CEC3C6B}" type="pres">
      <dgm:prSet presAssocID="{418F057D-CC9E-43E2-A1F3-853D85368EC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63C85AC-2AE1-4E79-A3FD-EC3F632B92B3}" type="pres">
      <dgm:prSet presAssocID="{418F057D-CC9E-43E2-A1F3-853D85368EC0}" presName="wedge2" presStyleLbl="node1" presStyleIdx="1" presStyleCnt="4"/>
      <dgm:spPr/>
    </dgm:pt>
    <dgm:pt modelId="{A3F9F2DA-7492-4D79-A341-F15A929E8D21}" type="pres">
      <dgm:prSet presAssocID="{418F057D-CC9E-43E2-A1F3-853D85368EC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D2FCB3F-A628-4CBD-B3CA-BA1D0CA71F63}" type="pres">
      <dgm:prSet presAssocID="{418F057D-CC9E-43E2-A1F3-853D85368EC0}" presName="wedge3" presStyleLbl="node1" presStyleIdx="2" presStyleCnt="4"/>
      <dgm:spPr/>
    </dgm:pt>
    <dgm:pt modelId="{4721074D-8E50-4579-AD19-82EF92FAD720}" type="pres">
      <dgm:prSet presAssocID="{418F057D-CC9E-43E2-A1F3-853D85368EC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689706-5398-46B3-8ECF-951DB05F75A0}" type="pres">
      <dgm:prSet presAssocID="{418F057D-CC9E-43E2-A1F3-853D85368EC0}" presName="wedge4" presStyleLbl="node1" presStyleIdx="3" presStyleCnt="4"/>
      <dgm:spPr/>
    </dgm:pt>
    <dgm:pt modelId="{4598A865-3738-43B6-B1D0-4766C15E404A}" type="pres">
      <dgm:prSet presAssocID="{418F057D-CC9E-43E2-A1F3-853D85368EC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27B4C0E-E1BC-4015-B33F-D7A1BC3F7646}" type="presOf" srcId="{9F51492E-9E49-43FA-9AD2-E4EE3BA8D73D}" destId="{28F6BC78-CC47-4140-8164-A7E3BCFE4F0C}" srcOrd="0" destOrd="0" presId="urn:microsoft.com/office/officeart/2005/8/layout/chart3"/>
    <dgm:cxn modelId="{EADEDC19-372F-4A36-8E69-9A3ED675C449}" srcId="{418F057D-CC9E-43E2-A1F3-853D85368EC0}" destId="{B77D4CF7-E9D8-4617-97F0-59F0E4179736}" srcOrd="3" destOrd="0" parTransId="{4D516A66-2682-4CFC-AF48-99DF2429A597}" sibTransId="{E867B4DF-8D43-428B-8058-95ECD5D9DB7E}"/>
    <dgm:cxn modelId="{98D7F84C-980A-488F-82F0-8227936C8550}" type="presOf" srcId="{44A2218D-CC8A-4913-A847-3BB87BD5AE72}" destId="{A3F9F2DA-7492-4D79-A341-F15A929E8D21}" srcOrd="1" destOrd="0" presId="urn:microsoft.com/office/officeart/2005/8/layout/chart3"/>
    <dgm:cxn modelId="{A0C26570-A933-45AA-B945-00CCBE198A04}" srcId="{418F057D-CC9E-43E2-A1F3-853D85368EC0}" destId="{44A2218D-CC8A-4913-A847-3BB87BD5AE72}" srcOrd="1" destOrd="0" parTransId="{E9D00436-36FB-4AC9-98CC-C93A24FA0DDF}" sibTransId="{BF84DF69-73D5-4057-B31B-480730F408EE}"/>
    <dgm:cxn modelId="{4396FE7E-D05B-419C-9D73-94807C7C2F60}" srcId="{418F057D-CC9E-43E2-A1F3-853D85368EC0}" destId="{9F51492E-9E49-43FA-9AD2-E4EE3BA8D73D}" srcOrd="0" destOrd="0" parTransId="{C38DA797-51E1-4281-AEF0-1BA4931CE1D9}" sibTransId="{B78E8DD9-51C5-4572-B408-6E321D7EAF7B}"/>
    <dgm:cxn modelId="{2F87CA86-1751-49AF-8753-C5EC379571B3}" type="presOf" srcId="{B77D4CF7-E9D8-4617-97F0-59F0E4179736}" destId="{4598A865-3738-43B6-B1D0-4766C15E404A}" srcOrd="1" destOrd="0" presId="urn:microsoft.com/office/officeart/2005/8/layout/chart3"/>
    <dgm:cxn modelId="{DC7FF48F-BCEC-471D-961F-7E3BFA7B8346}" type="presOf" srcId="{859F929D-05C0-40BC-B51A-A7E0B65B8681}" destId="{FD2FCB3F-A628-4CBD-B3CA-BA1D0CA71F63}" srcOrd="0" destOrd="0" presId="urn:microsoft.com/office/officeart/2005/8/layout/chart3"/>
    <dgm:cxn modelId="{C733A392-DB44-4B78-B5FE-E247A4AED1CA}" type="presOf" srcId="{B77D4CF7-E9D8-4617-97F0-59F0E4179736}" destId="{66689706-5398-46B3-8ECF-951DB05F75A0}" srcOrd="0" destOrd="0" presId="urn:microsoft.com/office/officeart/2005/8/layout/chart3"/>
    <dgm:cxn modelId="{077C8FA0-C2D2-4F1C-BC31-078ECAF7C598}" type="presOf" srcId="{418F057D-CC9E-43E2-A1F3-853D85368EC0}" destId="{B88C0EAF-E872-42F1-A66E-4AA17E601376}" srcOrd="0" destOrd="0" presId="urn:microsoft.com/office/officeart/2005/8/layout/chart3"/>
    <dgm:cxn modelId="{158292CE-9DFD-4292-963F-599ECC8513DA}" type="presOf" srcId="{9F51492E-9E49-43FA-9AD2-E4EE3BA8D73D}" destId="{BC834F7B-09E6-4BF7-906E-38C21CEC3C6B}" srcOrd="1" destOrd="0" presId="urn:microsoft.com/office/officeart/2005/8/layout/chart3"/>
    <dgm:cxn modelId="{DBF02FDE-2BA2-496D-A35B-0D3A270174BA}" srcId="{418F057D-CC9E-43E2-A1F3-853D85368EC0}" destId="{859F929D-05C0-40BC-B51A-A7E0B65B8681}" srcOrd="2" destOrd="0" parTransId="{98DE0125-0DB2-4576-86FA-74012C239D11}" sibTransId="{3BAD734E-E8FD-4EBB-9CEF-90DD17A8C60C}"/>
    <dgm:cxn modelId="{1A8AFAE0-C38B-4A26-870B-D744060727B2}" type="presOf" srcId="{859F929D-05C0-40BC-B51A-A7E0B65B8681}" destId="{4721074D-8E50-4579-AD19-82EF92FAD720}" srcOrd="1" destOrd="0" presId="urn:microsoft.com/office/officeart/2005/8/layout/chart3"/>
    <dgm:cxn modelId="{955C89F0-1AD7-4FE5-B759-D43A777DD0B3}" type="presOf" srcId="{44A2218D-CC8A-4913-A847-3BB87BD5AE72}" destId="{F63C85AC-2AE1-4E79-A3FD-EC3F632B92B3}" srcOrd="0" destOrd="0" presId="urn:microsoft.com/office/officeart/2005/8/layout/chart3"/>
    <dgm:cxn modelId="{727B69C9-F6CB-4697-B7FB-3C7474403221}" type="presParOf" srcId="{B88C0EAF-E872-42F1-A66E-4AA17E601376}" destId="{28F6BC78-CC47-4140-8164-A7E3BCFE4F0C}" srcOrd="0" destOrd="0" presId="urn:microsoft.com/office/officeart/2005/8/layout/chart3"/>
    <dgm:cxn modelId="{40E57F05-B545-47F5-8ABF-9C64825B875A}" type="presParOf" srcId="{B88C0EAF-E872-42F1-A66E-4AA17E601376}" destId="{BC834F7B-09E6-4BF7-906E-38C21CEC3C6B}" srcOrd="1" destOrd="0" presId="urn:microsoft.com/office/officeart/2005/8/layout/chart3"/>
    <dgm:cxn modelId="{76704D68-CA71-4634-82F5-E19C4C758D4D}" type="presParOf" srcId="{B88C0EAF-E872-42F1-A66E-4AA17E601376}" destId="{F63C85AC-2AE1-4E79-A3FD-EC3F632B92B3}" srcOrd="2" destOrd="0" presId="urn:microsoft.com/office/officeart/2005/8/layout/chart3"/>
    <dgm:cxn modelId="{4442E2F1-12F3-429D-859D-6C3BB79412B8}" type="presParOf" srcId="{B88C0EAF-E872-42F1-A66E-4AA17E601376}" destId="{A3F9F2DA-7492-4D79-A341-F15A929E8D21}" srcOrd="3" destOrd="0" presId="urn:microsoft.com/office/officeart/2005/8/layout/chart3"/>
    <dgm:cxn modelId="{4C08506D-0A3E-47D0-81D9-17CFC0FCA0BF}" type="presParOf" srcId="{B88C0EAF-E872-42F1-A66E-4AA17E601376}" destId="{FD2FCB3F-A628-4CBD-B3CA-BA1D0CA71F63}" srcOrd="4" destOrd="0" presId="urn:microsoft.com/office/officeart/2005/8/layout/chart3"/>
    <dgm:cxn modelId="{ADE4DE2A-86C9-4A8A-828D-D22B8BA3D36E}" type="presParOf" srcId="{B88C0EAF-E872-42F1-A66E-4AA17E601376}" destId="{4721074D-8E50-4579-AD19-82EF92FAD720}" srcOrd="5" destOrd="0" presId="urn:microsoft.com/office/officeart/2005/8/layout/chart3"/>
    <dgm:cxn modelId="{B84E959E-28A5-454A-9F16-FB80F9B82DA3}" type="presParOf" srcId="{B88C0EAF-E872-42F1-A66E-4AA17E601376}" destId="{66689706-5398-46B3-8ECF-951DB05F75A0}" srcOrd="6" destOrd="0" presId="urn:microsoft.com/office/officeart/2005/8/layout/chart3"/>
    <dgm:cxn modelId="{92613971-5A9F-4145-8C48-6D2F223F2F12}" type="presParOf" srcId="{B88C0EAF-E872-42F1-A66E-4AA17E601376}" destId="{4598A865-3738-43B6-B1D0-4766C15E404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FE8069-47C5-4BB9-97E0-1586F0452626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1E0069F-55EE-407B-93D3-0A96D89355E3}">
      <dgm:prSet phldrT="[Metin]"/>
      <dgm:spPr/>
      <dgm:t>
        <a:bodyPr/>
        <a:lstStyle/>
        <a:p>
          <a:r>
            <a:rPr lang="tr-TR" dirty="0" err="1"/>
            <a:t>Student</a:t>
          </a:r>
          <a:r>
            <a:rPr lang="tr-TR" dirty="0"/>
            <a:t> </a:t>
          </a:r>
          <a:r>
            <a:rPr lang="tr-TR" dirty="0" err="1"/>
            <a:t>Residence</a:t>
          </a:r>
          <a:r>
            <a:rPr lang="tr-TR" dirty="0"/>
            <a:t> </a:t>
          </a:r>
          <a:r>
            <a:rPr lang="tr-TR" dirty="0" err="1"/>
            <a:t>Permit</a:t>
          </a:r>
          <a:endParaRPr lang="tr-TR" dirty="0"/>
        </a:p>
      </dgm:t>
    </dgm:pt>
    <dgm:pt modelId="{FBF7AE7D-2AB3-44B0-ADE3-23DAD322293D}" type="parTrans" cxnId="{60DE980D-766B-49A6-9FD2-14C5E4F94672}">
      <dgm:prSet/>
      <dgm:spPr/>
      <dgm:t>
        <a:bodyPr/>
        <a:lstStyle/>
        <a:p>
          <a:endParaRPr lang="tr-TR"/>
        </a:p>
      </dgm:t>
    </dgm:pt>
    <dgm:pt modelId="{D8369F26-DF76-4E48-97C8-86225D52C403}" type="sibTrans" cxnId="{60DE980D-766B-49A6-9FD2-14C5E4F94672}">
      <dgm:prSet/>
      <dgm:spPr/>
      <dgm:t>
        <a:bodyPr/>
        <a:lstStyle/>
        <a:p>
          <a:endParaRPr lang="tr-TR"/>
        </a:p>
      </dgm:t>
    </dgm:pt>
    <dgm:pt modelId="{22E7253B-B5D3-4FE6-90A1-B77E5DA83175}">
      <dgm:prSet phldrT="[Metin]"/>
      <dgm:spPr/>
      <dgm:t>
        <a:bodyPr/>
        <a:lstStyle/>
        <a:p>
          <a:r>
            <a:rPr lang="tr-TR" dirty="0" err="1"/>
            <a:t>Cultural</a:t>
          </a:r>
          <a:r>
            <a:rPr lang="tr-TR" dirty="0"/>
            <a:t> &amp; </a:t>
          </a:r>
          <a:r>
            <a:rPr lang="tr-TR" dirty="0" err="1"/>
            <a:t>Social</a:t>
          </a:r>
          <a:r>
            <a:rPr lang="tr-TR" dirty="0"/>
            <a:t> </a:t>
          </a:r>
          <a:r>
            <a:rPr lang="tr-TR" dirty="0" err="1"/>
            <a:t>events</a:t>
          </a:r>
          <a:endParaRPr lang="tr-TR" dirty="0"/>
        </a:p>
      </dgm:t>
    </dgm:pt>
    <dgm:pt modelId="{3DFD6971-5B22-4A96-991E-A7AF6EC7BC2B}" type="parTrans" cxnId="{9A39B790-0BC9-45AA-9DC3-D69195167AB6}">
      <dgm:prSet/>
      <dgm:spPr/>
      <dgm:t>
        <a:bodyPr/>
        <a:lstStyle/>
        <a:p>
          <a:endParaRPr lang="tr-TR"/>
        </a:p>
      </dgm:t>
    </dgm:pt>
    <dgm:pt modelId="{41F18091-C777-47AE-8234-BE06600AA1CF}" type="sibTrans" cxnId="{9A39B790-0BC9-45AA-9DC3-D69195167AB6}">
      <dgm:prSet/>
      <dgm:spPr/>
      <dgm:t>
        <a:bodyPr/>
        <a:lstStyle/>
        <a:p>
          <a:endParaRPr lang="tr-TR"/>
        </a:p>
      </dgm:t>
    </dgm:pt>
    <dgm:pt modelId="{D95DECAE-A1CA-4B3C-9EC2-8A4077523CE9}">
      <dgm:prSet phldrT="[Metin]"/>
      <dgm:spPr/>
      <dgm:t>
        <a:bodyPr/>
        <a:lstStyle/>
        <a:p>
          <a:r>
            <a:rPr lang="tr-TR" dirty="0" err="1"/>
            <a:t>Announcements</a:t>
          </a:r>
          <a:endParaRPr lang="tr-TR" dirty="0"/>
        </a:p>
      </dgm:t>
    </dgm:pt>
    <dgm:pt modelId="{68D31222-16F6-4AA1-828E-2E5A3A33B8A9}" type="parTrans" cxnId="{8ED9984F-1499-4F9F-95B8-B330F9A02BF1}">
      <dgm:prSet/>
      <dgm:spPr/>
      <dgm:t>
        <a:bodyPr/>
        <a:lstStyle/>
        <a:p>
          <a:endParaRPr lang="tr-TR"/>
        </a:p>
      </dgm:t>
    </dgm:pt>
    <dgm:pt modelId="{153F430E-3DFA-4B8E-B66F-EF36E9677071}" type="sibTrans" cxnId="{8ED9984F-1499-4F9F-95B8-B330F9A02BF1}">
      <dgm:prSet/>
      <dgm:spPr/>
      <dgm:t>
        <a:bodyPr/>
        <a:lstStyle/>
        <a:p>
          <a:endParaRPr lang="tr-TR"/>
        </a:p>
      </dgm:t>
    </dgm:pt>
    <dgm:pt modelId="{ADC5B731-BE23-4767-B868-B069926E5090}">
      <dgm:prSet phldrT="[Metin]"/>
      <dgm:spPr/>
      <dgm:t>
        <a:bodyPr/>
        <a:lstStyle/>
        <a:p>
          <a:r>
            <a:rPr lang="tr-TR" dirty="0" err="1"/>
            <a:t>Work</a:t>
          </a:r>
          <a:r>
            <a:rPr lang="tr-TR" dirty="0"/>
            <a:t> </a:t>
          </a:r>
          <a:r>
            <a:rPr lang="tr-TR" dirty="0" err="1"/>
            <a:t>Placement</a:t>
          </a:r>
          <a:r>
            <a:rPr lang="tr-TR" dirty="0"/>
            <a:t> </a:t>
          </a:r>
          <a:r>
            <a:rPr lang="tr-TR" dirty="0" err="1"/>
            <a:t>Guidance</a:t>
          </a:r>
          <a:endParaRPr lang="tr-TR" dirty="0"/>
        </a:p>
      </dgm:t>
    </dgm:pt>
    <dgm:pt modelId="{F17B7C0D-C763-4AA8-923A-01AB2AE4EAEE}" type="parTrans" cxnId="{E32DDA95-03C6-44BA-9461-1510BE74698D}">
      <dgm:prSet/>
      <dgm:spPr/>
      <dgm:t>
        <a:bodyPr/>
        <a:lstStyle/>
        <a:p>
          <a:endParaRPr lang="tr-TR"/>
        </a:p>
      </dgm:t>
    </dgm:pt>
    <dgm:pt modelId="{EA9AB4E4-BA52-4433-B3BC-C312E3761E32}" type="sibTrans" cxnId="{E32DDA95-03C6-44BA-9461-1510BE74698D}">
      <dgm:prSet/>
      <dgm:spPr/>
      <dgm:t>
        <a:bodyPr/>
        <a:lstStyle/>
        <a:p>
          <a:endParaRPr lang="tr-TR"/>
        </a:p>
      </dgm:t>
    </dgm:pt>
    <dgm:pt modelId="{009421B6-F87B-4763-8A2B-0E679E214F59}">
      <dgm:prSet phldrT="[Metin]"/>
      <dgm:spPr/>
      <dgm:t>
        <a:bodyPr/>
        <a:lstStyle/>
        <a:p>
          <a:r>
            <a:rPr lang="tr-TR" dirty="0" err="1"/>
            <a:t>Orientation</a:t>
          </a:r>
          <a:endParaRPr lang="tr-TR" dirty="0"/>
        </a:p>
      </dgm:t>
    </dgm:pt>
    <dgm:pt modelId="{0C3D7A92-041F-4D2D-B0E4-DA919FB5FEBE}" type="parTrans" cxnId="{53966524-A2BF-41C7-9E2F-FA4DF7D511B6}">
      <dgm:prSet/>
      <dgm:spPr/>
      <dgm:t>
        <a:bodyPr/>
        <a:lstStyle/>
        <a:p>
          <a:endParaRPr lang="tr-TR"/>
        </a:p>
      </dgm:t>
    </dgm:pt>
    <dgm:pt modelId="{3B8C7544-66EF-4156-A7AE-0EB247E67998}" type="sibTrans" cxnId="{53966524-A2BF-41C7-9E2F-FA4DF7D511B6}">
      <dgm:prSet/>
      <dgm:spPr/>
      <dgm:t>
        <a:bodyPr/>
        <a:lstStyle/>
        <a:p>
          <a:endParaRPr lang="tr-TR"/>
        </a:p>
      </dgm:t>
    </dgm:pt>
    <dgm:pt modelId="{A933CFF2-409C-4889-A0D9-E516242CDF90}" type="pres">
      <dgm:prSet presAssocID="{DFFE8069-47C5-4BB9-97E0-1586F0452626}" presName="linear" presStyleCnt="0">
        <dgm:presLayoutVars>
          <dgm:dir/>
          <dgm:animLvl val="lvl"/>
          <dgm:resizeHandles val="exact"/>
        </dgm:presLayoutVars>
      </dgm:prSet>
      <dgm:spPr/>
    </dgm:pt>
    <dgm:pt modelId="{902B2B73-C7E9-4BB6-BE6D-917A9CFC61BC}" type="pres">
      <dgm:prSet presAssocID="{009421B6-F87B-4763-8A2B-0E679E214F59}" presName="parentLin" presStyleCnt="0"/>
      <dgm:spPr/>
    </dgm:pt>
    <dgm:pt modelId="{26A157EF-98A3-4F50-AB36-728B65BB5175}" type="pres">
      <dgm:prSet presAssocID="{009421B6-F87B-4763-8A2B-0E679E214F59}" presName="parentLeftMargin" presStyleLbl="node1" presStyleIdx="0" presStyleCnt="5"/>
      <dgm:spPr/>
    </dgm:pt>
    <dgm:pt modelId="{8BDA3F27-10A5-4B9B-8406-B6EA15D1082C}" type="pres">
      <dgm:prSet presAssocID="{009421B6-F87B-4763-8A2B-0E679E214F5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82C802B-FA74-4B48-B44C-478F0D96C757}" type="pres">
      <dgm:prSet presAssocID="{009421B6-F87B-4763-8A2B-0E679E214F59}" presName="negativeSpace" presStyleCnt="0"/>
      <dgm:spPr/>
    </dgm:pt>
    <dgm:pt modelId="{49691B53-9FED-4B01-94D2-AB2ED916CD3D}" type="pres">
      <dgm:prSet presAssocID="{009421B6-F87B-4763-8A2B-0E679E214F59}" presName="childText" presStyleLbl="conFgAcc1" presStyleIdx="0" presStyleCnt="5">
        <dgm:presLayoutVars>
          <dgm:bulletEnabled val="1"/>
        </dgm:presLayoutVars>
      </dgm:prSet>
      <dgm:spPr/>
    </dgm:pt>
    <dgm:pt modelId="{5B4AEFBE-5014-4CB0-9795-2A80D60B7827}" type="pres">
      <dgm:prSet presAssocID="{3B8C7544-66EF-4156-A7AE-0EB247E67998}" presName="spaceBetweenRectangles" presStyleCnt="0"/>
      <dgm:spPr/>
    </dgm:pt>
    <dgm:pt modelId="{AB363BD8-D99C-44CE-AA1B-A43406995C29}" type="pres">
      <dgm:prSet presAssocID="{51E0069F-55EE-407B-93D3-0A96D89355E3}" presName="parentLin" presStyleCnt="0"/>
      <dgm:spPr/>
    </dgm:pt>
    <dgm:pt modelId="{9F8CBE1B-EB48-4D4D-AF25-CEF3F61D1296}" type="pres">
      <dgm:prSet presAssocID="{51E0069F-55EE-407B-93D3-0A96D89355E3}" presName="parentLeftMargin" presStyleLbl="node1" presStyleIdx="0" presStyleCnt="5"/>
      <dgm:spPr/>
    </dgm:pt>
    <dgm:pt modelId="{CF0F51DB-590B-4276-B290-E243C2B506EC}" type="pres">
      <dgm:prSet presAssocID="{51E0069F-55EE-407B-93D3-0A96D89355E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E2F2EEB-566A-41FA-9059-0ADC4DCF1CBC}" type="pres">
      <dgm:prSet presAssocID="{51E0069F-55EE-407B-93D3-0A96D89355E3}" presName="negativeSpace" presStyleCnt="0"/>
      <dgm:spPr/>
    </dgm:pt>
    <dgm:pt modelId="{F65C574F-D547-4F95-8183-981FC590E756}" type="pres">
      <dgm:prSet presAssocID="{51E0069F-55EE-407B-93D3-0A96D89355E3}" presName="childText" presStyleLbl="conFgAcc1" presStyleIdx="1" presStyleCnt="5" custLinFactNeighborY="-21316">
        <dgm:presLayoutVars>
          <dgm:bulletEnabled val="1"/>
        </dgm:presLayoutVars>
      </dgm:prSet>
      <dgm:spPr/>
    </dgm:pt>
    <dgm:pt modelId="{95D6F9B4-CBAA-4832-948E-9767FDCD7241}" type="pres">
      <dgm:prSet presAssocID="{D8369F26-DF76-4E48-97C8-86225D52C403}" presName="spaceBetweenRectangles" presStyleCnt="0"/>
      <dgm:spPr/>
    </dgm:pt>
    <dgm:pt modelId="{C725B57A-676C-44FB-8D40-DC4A1899FEEA}" type="pres">
      <dgm:prSet presAssocID="{22E7253B-B5D3-4FE6-90A1-B77E5DA83175}" presName="parentLin" presStyleCnt="0"/>
      <dgm:spPr/>
    </dgm:pt>
    <dgm:pt modelId="{AC5AAEBB-28F3-4EBF-B82B-1B0ACCCEADD8}" type="pres">
      <dgm:prSet presAssocID="{22E7253B-B5D3-4FE6-90A1-B77E5DA83175}" presName="parentLeftMargin" presStyleLbl="node1" presStyleIdx="1" presStyleCnt="5"/>
      <dgm:spPr/>
    </dgm:pt>
    <dgm:pt modelId="{FDE7E792-E33A-4483-B5CA-37D4C0C89B8C}" type="pres">
      <dgm:prSet presAssocID="{22E7253B-B5D3-4FE6-90A1-B77E5DA8317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9651AB1-5A73-4FE9-A262-39D3D534CAE0}" type="pres">
      <dgm:prSet presAssocID="{22E7253B-B5D3-4FE6-90A1-B77E5DA83175}" presName="negativeSpace" presStyleCnt="0"/>
      <dgm:spPr/>
    </dgm:pt>
    <dgm:pt modelId="{89C17C7B-28A0-49FB-BF64-AAB7AC6FA81A}" type="pres">
      <dgm:prSet presAssocID="{22E7253B-B5D3-4FE6-90A1-B77E5DA83175}" presName="childText" presStyleLbl="conFgAcc1" presStyleIdx="2" presStyleCnt="5">
        <dgm:presLayoutVars>
          <dgm:bulletEnabled val="1"/>
        </dgm:presLayoutVars>
      </dgm:prSet>
      <dgm:spPr/>
    </dgm:pt>
    <dgm:pt modelId="{17F716A9-E34B-4021-B414-E5D6D6A04701}" type="pres">
      <dgm:prSet presAssocID="{41F18091-C777-47AE-8234-BE06600AA1CF}" presName="spaceBetweenRectangles" presStyleCnt="0"/>
      <dgm:spPr/>
    </dgm:pt>
    <dgm:pt modelId="{7A3C9689-FBB8-4F8D-A7B9-31DE0C18C18D}" type="pres">
      <dgm:prSet presAssocID="{D95DECAE-A1CA-4B3C-9EC2-8A4077523CE9}" presName="parentLin" presStyleCnt="0"/>
      <dgm:spPr/>
    </dgm:pt>
    <dgm:pt modelId="{F2766BE0-2EA9-41B9-94C3-0F7A32A706F2}" type="pres">
      <dgm:prSet presAssocID="{D95DECAE-A1CA-4B3C-9EC2-8A4077523CE9}" presName="parentLeftMargin" presStyleLbl="node1" presStyleIdx="2" presStyleCnt="5"/>
      <dgm:spPr/>
    </dgm:pt>
    <dgm:pt modelId="{76FA618B-E910-4F7A-821A-8385706CAA53}" type="pres">
      <dgm:prSet presAssocID="{D95DECAE-A1CA-4B3C-9EC2-8A4077523CE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8890E10-C5AC-4F3A-A680-33E78810B8C9}" type="pres">
      <dgm:prSet presAssocID="{D95DECAE-A1CA-4B3C-9EC2-8A4077523CE9}" presName="negativeSpace" presStyleCnt="0"/>
      <dgm:spPr/>
    </dgm:pt>
    <dgm:pt modelId="{D1A43FEB-1DF0-4F1E-A3CE-86797FE1349F}" type="pres">
      <dgm:prSet presAssocID="{D95DECAE-A1CA-4B3C-9EC2-8A4077523CE9}" presName="childText" presStyleLbl="conFgAcc1" presStyleIdx="3" presStyleCnt="5">
        <dgm:presLayoutVars>
          <dgm:bulletEnabled val="1"/>
        </dgm:presLayoutVars>
      </dgm:prSet>
      <dgm:spPr/>
    </dgm:pt>
    <dgm:pt modelId="{0834FA99-B66C-435F-A0C8-5ACAB2F6DA64}" type="pres">
      <dgm:prSet presAssocID="{153F430E-3DFA-4B8E-B66F-EF36E9677071}" presName="spaceBetweenRectangles" presStyleCnt="0"/>
      <dgm:spPr/>
    </dgm:pt>
    <dgm:pt modelId="{AD0031FC-463D-4981-9661-E29F832588A0}" type="pres">
      <dgm:prSet presAssocID="{ADC5B731-BE23-4767-B868-B069926E5090}" presName="parentLin" presStyleCnt="0"/>
      <dgm:spPr/>
    </dgm:pt>
    <dgm:pt modelId="{56770494-F815-4586-8FF6-F6BC5BFCB000}" type="pres">
      <dgm:prSet presAssocID="{ADC5B731-BE23-4767-B868-B069926E5090}" presName="parentLeftMargin" presStyleLbl="node1" presStyleIdx="3" presStyleCnt="5"/>
      <dgm:spPr/>
    </dgm:pt>
    <dgm:pt modelId="{4BE2E6B0-C751-415A-BECC-3C18FB47AD00}" type="pres">
      <dgm:prSet presAssocID="{ADC5B731-BE23-4767-B868-B069926E509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E27FCB2-9D99-4E67-9161-59A610886B8D}" type="pres">
      <dgm:prSet presAssocID="{ADC5B731-BE23-4767-B868-B069926E5090}" presName="negativeSpace" presStyleCnt="0"/>
      <dgm:spPr/>
    </dgm:pt>
    <dgm:pt modelId="{2A24EBF2-813F-4B00-BD5B-BBB52410F704}" type="pres">
      <dgm:prSet presAssocID="{ADC5B731-BE23-4767-B868-B069926E509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3F1809-5041-4A5A-AE6F-14B5759A2E27}" type="presOf" srcId="{ADC5B731-BE23-4767-B868-B069926E5090}" destId="{56770494-F815-4586-8FF6-F6BC5BFCB000}" srcOrd="0" destOrd="0" presId="urn:microsoft.com/office/officeart/2005/8/layout/list1"/>
    <dgm:cxn modelId="{2593D40C-3335-45AB-AF92-0983BB069784}" type="presOf" srcId="{009421B6-F87B-4763-8A2B-0E679E214F59}" destId="{8BDA3F27-10A5-4B9B-8406-B6EA15D1082C}" srcOrd="1" destOrd="0" presId="urn:microsoft.com/office/officeart/2005/8/layout/list1"/>
    <dgm:cxn modelId="{60DE980D-766B-49A6-9FD2-14C5E4F94672}" srcId="{DFFE8069-47C5-4BB9-97E0-1586F0452626}" destId="{51E0069F-55EE-407B-93D3-0A96D89355E3}" srcOrd="1" destOrd="0" parTransId="{FBF7AE7D-2AB3-44B0-ADE3-23DAD322293D}" sibTransId="{D8369F26-DF76-4E48-97C8-86225D52C403}"/>
    <dgm:cxn modelId="{DCEBD21D-E0C0-4806-AC55-D23B58440E26}" type="presOf" srcId="{D95DECAE-A1CA-4B3C-9EC2-8A4077523CE9}" destId="{F2766BE0-2EA9-41B9-94C3-0F7A32A706F2}" srcOrd="0" destOrd="0" presId="urn:microsoft.com/office/officeart/2005/8/layout/list1"/>
    <dgm:cxn modelId="{53966524-A2BF-41C7-9E2F-FA4DF7D511B6}" srcId="{DFFE8069-47C5-4BB9-97E0-1586F0452626}" destId="{009421B6-F87B-4763-8A2B-0E679E214F59}" srcOrd="0" destOrd="0" parTransId="{0C3D7A92-041F-4D2D-B0E4-DA919FB5FEBE}" sibTransId="{3B8C7544-66EF-4156-A7AE-0EB247E67998}"/>
    <dgm:cxn modelId="{7B71D35E-E556-411E-9882-14328328120B}" type="presOf" srcId="{51E0069F-55EE-407B-93D3-0A96D89355E3}" destId="{9F8CBE1B-EB48-4D4D-AF25-CEF3F61D1296}" srcOrd="0" destOrd="0" presId="urn:microsoft.com/office/officeart/2005/8/layout/list1"/>
    <dgm:cxn modelId="{D8682849-13C6-4CF3-AB29-7DA5AAB75EED}" type="presOf" srcId="{51E0069F-55EE-407B-93D3-0A96D89355E3}" destId="{CF0F51DB-590B-4276-B290-E243C2B506EC}" srcOrd="1" destOrd="0" presId="urn:microsoft.com/office/officeart/2005/8/layout/list1"/>
    <dgm:cxn modelId="{8ED9984F-1499-4F9F-95B8-B330F9A02BF1}" srcId="{DFFE8069-47C5-4BB9-97E0-1586F0452626}" destId="{D95DECAE-A1CA-4B3C-9EC2-8A4077523CE9}" srcOrd="3" destOrd="0" parTransId="{68D31222-16F6-4AA1-828E-2E5A3A33B8A9}" sibTransId="{153F430E-3DFA-4B8E-B66F-EF36E9677071}"/>
    <dgm:cxn modelId="{D136298A-A961-4CE5-818E-D062985E6F44}" type="presOf" srcId="{D95DECAE-A1CA-4B3C-9EC2-8A4077523CE9}" destId="{76FA618B-E910-4F7A-821A-8385706CAA53}" srcOrd="1" destOrd="0" presId="urn:microsoft.com/office/officeart/2005/8/layout/list1"/>
    <dgm:cxn modelId="{9A39B790-0BC9-45AA-9DC3-D69195167AB6}" srcId="{DFFE8069-47C5-4BB9-97E0-1586F0452626}" destId="{22E7253B-B5D3-4FE6-90A1-B77E5DA83175}" srcOrd="2" destOrd="0" parTransId="{3DFD6971-5B22-4A96-991E-A7AF6EC7BC2B}" sibTransId="{41F18091-C777-47AE-8234-BE06600AA1CF}"/>
    <dgm:cxn modelId="{AE958C95-51FD-4968-9785-8E656DFE6A0E}" type="presOf" srcId="{009421B6-F87B-4763-8A2B-0E679E214F59}" destId="{26A157EF-98A3-4F50-AB36-728B65BB5175}" srcOrd="0" destOrd="0" presId="urn:microsoft.com/office/officeart/2005/8/layout/list1"/>
    <dgm:cxn modelId="{E32DDA95-03C6-44BA-9461-1510BE74698D}" srcId="{DFFE8069-47C5-4BB9-97E0-1586F0452626}" destId="{ADC5B731-BE23-4767-B868-B069926E5090}" srcOrd="4" destOrd="0" parTransId="{F17B7C0D-C763-4AA8-923A-01AB2AE4EAEE}" sibTransId="{EA9AB4E4-BA52-4433-B3BC-C312E3761E32}"/>
    <dgm:cxn modelId="{7430E8A0-5899-47E7-92C1-454D6D8DA015}" type="presOf" srcId="{ADC5B731-BE23-4767-B868-B069926E5090}" destId="{4BE2E6B0-C751-415A-BECC-3C18FB47AD00}" srcOrd="1" destOrd="0" presId="urn:microsoft.com/office/officeart/2005/8/layout/list1"/>
    <dgm:cxn modelId="{6DE56BDE-A6AA-4A47-8695-6B1B7C8A1659}" type="presOf" srcId="{22E7253B-B5D3-4FE6-90A1-B77E5DA83175}" destId="{AC5AAEBB-28F3-4EBF-B82B-1B0ACCCEADD8}" srcOrd="0" destOrd="0" presId="urn:microsoft.com/office/officeart/2005/8/layout/list1"/>
    <dgm:cxn modelId="{21DA0EF4-5AA7-4B90-9DE2-7A966F8213F5}" type="presOf" srcId="{DFFE8069-47C5-4BB9-97E0-1586F0452626}" destId="{A933CFF2-409C-4889-A0D9-E516242CDF90}" srcOrd="0" destOrd="0" presId="urn:microsoft.com/office/officeart/2005/8/layout/list1"/>
    <dgm:cxn modelId="{79C09AF4-774B-441E-B458-1E45607A9ABD}" type="presOf" srcId="{22E7253B-B5D3-4FE6-90A1-B77E5DA83175}" destId="{FDE7E792-E33A-4483-B5CA-37D4C0C89B8C}" srcOrd="1" destOrd="0" presId="urn:microsoft.com/office/officeart/2005/8/layout/list1"/>
    <dgm:cxn modelId="{19DB159C-0BFF-4051-A7A0-2C62FA7EED1D}" type="presParOf" srcId="{A933CFF2-409C-4889-A0D9-E516242CDF90}" destId="{902B2B73-C7E9-4BB6-BE6D-917A9CFC61BC}" srcOrd="0" destOrd="0" presId="urn:microsoft.com/office/officeart/2005/8/layout/list1"/>
    <dgm:cxn modelId="{27256137-BC24-499C-B548-E1734AFE2AC5}" type="presParOf" srcId="{902B2B73-C7E9-4BB6-BE6D-917A9CFC61BC}" destId="{26A157EF-98A3-4F50-AB36-728B65BB5175}" srcOrd="0" destOrd="0" presId="urn:microsoft.com/office/officeart/2005/8/layout/list1"/>
    <dgm:cxn modelId="{62C4B595-23CA-43C4-9501-91CAEB131265}" type="presParOf" srcId="{902B2B73-C7E9-4BB6-BE6D-917A9CFC61BC}" destId="{8BDA3F27-10A5-4B9B-8406-B6EA15D1082C}" srcOrd="1" destOrd="0" presId="urn:microsoft.com/office/officeart/2005/8/layout/list1"/>
    <dgm:cxn modelId="{83B950DE-56C9-4167-8B86-CAACFEBFD424}" type="presParOf" srcId="{A933CFF2-409C-4889-A0D9-E516242CDF90}" destId="{A82C802B-FA74-4B48-B44C-478F0D96C757}" srcOrd="1" destOrd="0" presId="urn:microsoft.com/office/officeart/2005/8/layout/list1"/>
    <dgm:cxn modelId="{AD85F996-B0B5-46D8-963B-51FD046DD785}" type="presParOf" srcId="{A933CFF2-409C-4889-A0D9-E516242CDF90}" destId="{49691B53-9FED-4B01-94D2-AB2ED916CD3D}" srcOrd="2" destOrd="0" presId="urn:microsoft.com/office/officeart/2005/8/layout/list1"/>
    <dgm:cxn modelId="{BFB4A497-7329-43CA-A23F-63671A176EBF}" type="presParOf" srcId="{A933CFF2-409C-4889-A0D9-E516242CDF90}" destId="{5B4AEFBE-5014-4CB0-9795-2A80D60B7827}" srcOrd="3" destOrd="0" presId="urn:microsoft.com/office/officeart/2005/8/layout/list1"/>
    <dgm:cxn modelId="{2AEDD6B1-6061-48A7-B738-D634F92E800C}" type="presParOf" srcId="{A933CFF2-409C-4889-A0D9-E516242CDF90}" destId="{AB363BD8-D99C-44CE-AA1B-A43406995C29}" srcOrd="4" destOrd="0" presId="urn:microsoft.com/office/officeart/2005/8/layout/list1"/>
    <dgm:cxn modelId="{6F41E9C3-37F0-4825-8715-5019F336B305}" type="presParOf" srcId="{AB363BD8-D99C-44CE-AA1B-A43406995C29}" destId="{9F8CBE1B-EB48-4D4D-AF25-CEF3F61D1296}" srcOrd="0" destOrd="0" presId="urn:microsoft.com/office/officeart/2005/8/layout/list1"/>
    <dgm:cxn modelId="{3C5C595F-743F-49DA-B5A2-540432148EA3}" type="presParOf" srcId="{AB363BD8-D99C-44CE-AA1B-A43406995C29}" destId="{CF0F51DB-590B-4276-B290-E243C2B506EC}" srcOrd="1" destOrd="0" presId="urn:microsoft.com/office/officeart/2005/8/layout/list1"/>
    <dgm:cxn modelId="{BD2750FD-08BD-4FA0-A5B0-D5DDBE6120DB}" type="presParOf" srcId="{A933CFF2-409C-4889-A0D9-E516242CDF90}" destId="{2E2F2EEB-566A-41FA-9059-0ADC4DCF1CBC}" srcOrd="5" destOrd="0" presId="urn:microsoft.com/office/officeart/2005/8/layout/list1"/>
    <dgm:cxn modelId="{7650C059-4720-4EA2-9B1F-FE37A3BD4D45}" type="presParOf" srcId="{A933CFF2-409C-4889-A0D9-E516242CDF90}" destId="{F65C574F-D547-4F95-8183-981FC590E756}" srcOrd="6" destOrd="0" presId="urn:microsoft.com/office/officeart/2005/8/layout/list1"/>
    <dgm:cxn modelId="{E7794CC6-8CB0-4B66-8D1A-A98DE18790A0}" type="presParOf" srcId="{A933CFF2-409C-4889-A0D9-E516242CDF90}" destId="{95D6F9B4-CBAA-4832-948E-9767FDCD7241}" srcOrd="7" destOrd="0" presId="urn:microsoft.com/office/officeart/2005/8/layout/list1"/>
    <dgm:cxn modelId="{4F2989E4-C4F4-41A4-959B-3A052841DD47}" type="presParOf" srcId="{A933CFF2-409C-4889-A0D9-E516242CDF90}" destId="{C725B57A-676C-44FB-8D40-DC4A1899FEEA}" srcOrd="8" destOrd="0" presId="urn:microsoft.com/office/officeart/2005/8/layout/list1"/>
    <dgm:cxn modelId="{459C11BA-9374-4B69-B973-941356D9D4D3}" type="presParOf" srcId="{C725B57A-676C-44FB-8D40-DC4A1899FEEA}" destId="{AC5AAEBB-28F3-4EBF-B82B-1B0ACCCEADD8}" srcOrd="0" destOrd="0" presId="urn:microsoft.com/office/officeart/2005/8/layout/list1"/>
    <dgm:cxn modelId="{977FF2E3-CA4E-47EA-B666-BE7043B601EB}" type="presParOf" srcId="{C725B57A-676C-44FB-8D40-DC4A1899FEEA}" destId="{FDE7E792-E33A-4483-B5CA-37D4C0C89B8C}" srcOrd="1" destOrd="0" presId="urn:microsoft.com/office/officeart/2005/8/layout/list1"/>
    <dgm:cxn modelId="{B693C9AE-C43A-4D3D-95E6-20F37A58A9D7}" type="presParOf" srcId="{A933CFF2-409C-4889-A0D9-E516242CDF90}" destId="{99651AB1-5A73-4FE9-A262-39D3D534CAE0}" srcOrd="9" destOrd="0" presId="urn:microsoft.com/office/officeart/2005/8/layout/list1"/>
    <dgm:cxn modelId="{9C63784D-A1E0-40B2-A1A9-2F72C0DC957B}" type="presParOf" srcId="{A933CFF2-409C-4889-A0D9-E516242CDF90}" destId="{89C17C7B-28A0-49FB-BF64-AAB7AC6FA81A}" srcOrd="10" destOrd="0" presId="urn:microsoft.com/office/officeart/2005/8/layout/list1"/>
    <dgm:cxn modelId="{B60E79FB-FB21-49EF-B71E-4702C713E698}" type="presParOf" srcId="{A933CFF2-409C-4889-A0D9-E516242CDF90}" destId="{17F716A9-E34B-4021-B414-E5D6D6A04701}" srcOrd="11" destOrd="0" presId="urn:microsoft.com/office/officeart/2005/8/layout/list1"/>
    <dgm:cxn modelId="{2A7E002B-4784-4F09-BD1C-030A04C6F1F6}" type="presParOf" srcId="{A933CFF2-409C-4889-A0D9-E516242CDF90}" destId="{7A3C9689-FBB8-4F8D-A7B9-31DE0C18C18D}" srcOrd="12" destOrd="0" presId="urn:microsoft.com/office/officeart/2005/8/layout/list1"/>
    <dgm:cxn modelId="{4E673856-9554-49CB-AA53-427CDDB8C4E9}" type="presParOf" srcId="{7A3C9689-FBB8-4F8D-A7B9-31DE0C18C18D}" destId="{F2766BE0-2EA9-41B9-94C3-0F7A32A706F2}" srcOrd="0" destOrd="0" presId="urn:microsoft.com/office/officeart/2005/8/layout/list1"/>
    <dgm:cxn modelId="{634D0523-06F6-4E1B-9922-C461AFE350B9}" type="presParOf" srcId="{7A3C9689-FBB8-4F8D-A7B9-31DE0C18C18D}" destId="{76FA618B-E910-4F7A-821A-8385706CAA53}" srcOrd="1" destOrd="0" presId="urn:microsoft.com/office/officeart/2005/8/layout/list1"/>
    <dgm:cxn modelId="{BD447935-6918-4E11-A0A7-8DA1539971FB}" type="presParOf" srcId="{A933CFF2-409C-4889-A0D9-E516242CDF90}" destId="{48890E10-C5AC-4F3A-A680-33E78810B8C9}" srcOrd="13" destOrd="0" presId="urn:microsoft.com/office/officeart/2005/8/layout/list1"/>
    <dgm:cxn modelId="{271720DD-C651-4240-8F0A-9AF8D0A37685}" type="presParOf" srcId="{A933CFF2-409C-4889-A0D9-E516242CDF90}" destId="{D1A43FEB-1DF0-4F1E-A3CE-86797FE1349F}" srcOrd="14" destOrd="0" presId="urn:microsoft.com/office/officeart/2005/8/layout/list1"/>
    <dgm:cxn modelId="{178F9B1B-8887-4BD8-BD6B-F14957732CA2}" type="presParOf" srcId="{A933CFF2-409C-4889-A0D9-E516242CDF90}" destId="{0834FA99-B66C-435F-A0C8-5ACAB2F6DA64}" srcOrd="15" destOrd="0" presId="urn:microsoft.com/office/officeart/2005/8/layout/list1"/>
    <dgm:cxn modelId="{5DBFDF2F-C53A-42C8-9CDC-0FB303A33602}" type="presParOf" srcId="{A933CFF2-409C-4889-A0D9-E516242CDF90}" destId="{AD0031FC-463D-4981-9661-E29F832588A0}" srcOrd="16" destOrd="0" presId="urn:microsoft.com/office/officeart/2005/8/layout/list1"/>
    <dgm:cxn modelId="{0CD6C739-8150-4A12-A557-9CF8DE763747}" type="presParOf" srcId="{AD0031FC-463D-4981-9661-E29F832588A0}" destId="{56770494-F815-4586-8FF6-F6BC5BFCB000}" srcOrd="0" destOrd="0" presId="urn:microsoft.com/office/officeart/2005/8/layout/list1"/>
    <dgm:cxn modelId="{89714694-462D-40AA-AA0C-B2CE041E9C9A}" type="presParOf" srcId="{AD0031FC-463D-4981-9661-E29F832588A0}" destId="{4BE2E6B0-C751-415A-BECC-3C18FB47AD00}" srcOrd="1" destOrd="0" presId="urn:microsoft.com/office/officeart/2005/8/layout/list1"/>
    <dgm:cxn modelId="{C3A07002-86A3-42A9-AFC5-C7923C1C6D9A}" type="presParOf" srcId="{A933CFF2-409C-4889-A0D9-E516242CDF90}" destId="{FE27FCB2-9D99-4E67-9161-59A610886B8D}" srcOrd="17" destOrd="0" presId="urn:microsoft.com/office/officeart/2005/8/layout/list1"/>
    <dgm:cxn modelId="{ED8F1248-53C5-4522-B163-875D4D716908}" type="presParOf" srcId="{A933CFF2-409C-4889-A0D9-E516242CDF90}" destId="{2A24EBF2-813F-4B00-BD5B-BBB52410F70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FE8069-47C5-4BB9-97E0-1586F0452626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1E0069F-55EE-407B-93D3-0A96D89355E3}">
      <dgm:prSet phldrT="[Metin]" custT="1"/>
      <dgm:spPr/>
      <dgm:t>
        <a:bodyPr/>
        <a:lstStyle/>
        <a:p>
          <a:r>
            <a:rPr lang="tr-TR" sz="1600" dirty="0" err="1"/>
            <a:t>Coffee</a:t>
          </a:r>
          <a:r>
            <a:rPr lang="tr-TR" sz="1600" dirty="0"/>
            <a:t> </a:t>
          </a:r>
          <a:r>
            <a:rPr lang="tr-TR" sz="1600" dirty="0" err="1"/>
            <a:t>Hours</a:t>
          </a:r>
          <a:endParaRPr lang="tr-TR" sz="1600" dirty="0"/>
        </a:p>
      </dgm:t>
    </dgm:pt>
    <dgm:pt modelId="{FBF7AE7D-2AB3-44B0-ADE3-23DAD322293D}" type="parTrans" cxnId="{60DE980D-766B-49A6-9FD2-14C5E4F94672}">
      <dgm:prSet/>
      <dgm:spPr/>
      <dgm:t>
        <a:bodyPr/>
        <a:lstStyle/>
        <a:p>
          <a:endParaRPr lang="tr-TR"/>
        </a:p>
      </dgm:t>
    </dgm:pt>
    <dgm:pt modelId="{D8369F26-DF76-4E48-97C8-86225D52C403}" type="sibTrans" cxnId="{60DE980D-766B-49A6-9FD2-14C5E4F94672}">
      <dgm:prSet/>
      <dgm:spPr/>
      <dgm:t>
        <a:bodyPr/>
        <a:lstStyle/>
        <a:p>
          <a:endParaRPr lang="tr-TR"/>
        </a:p>
      </dgm:t>
    </dgm:pt>
    <dgm:pt modelId="{8F1C18C9-6130-400C-A20F-CAB52C137377}">
      <dgm:prSet phldrT="[Metin]" custT="1"/>
      <dgm:spPr/>
      <dgm:t>
        <a:bodyPr/>
        <a:lstStyle/>
        <a:p>
          <a:r>
            <a:rPr lang="tr-TR" sz="1600" dirty="0"/>
            <a:t>Country </a:t>
          </a:r>
          <a:r>
            <a:rPr lang="tr-TR" sz="1600" dirty="0" err="1"/>
            <a:t>Meetings</a:t>
          </a:r>
          <a:endParaRPr lang="tr-TR" sz="1600" dirty="0"/>
        </a:p>
      </dgm:t>
    </dgm:pt>
    <dgm:pt modelId="{10B0BFF8-7879-4186-860C-9DE007A1FF74}" type="parTrans" cxnId="{B6911276-7D19-4F51-B89E-36ECA0AE0662}">
      <dgm:prSet/>
      <dgm:spPr/>
      <dgm:t>
        <a:bodyPr/>
        <a:lstStyle/>
        <a:p>
          <a:endParaRPr lang="tr-TR"/>
        </a:p>
      </dgm:t>
    </dgm:pt>
    <dgm:pt modelId="{A3D83DC5-2434-44E9-87E8-4DC297B1D975}" type="sibTrans" cxnId="{B6911276-7D19-4F51-B89E-36ECA0AE0662}">
      <dgm:prSet/>
      <dgm:spPr/>
      <dgm:t>
        <a:bodyPr/>
        <a:lstStyle/>
        <a:p>
          <a:endParaRPr lang="tr-TR"/>
        </a:p>
      </dgm:t>
    </dgm:pt>
    <dgm:pt modelId="{E3F527C9-1D4D-4243-8504-3F979B6629D8}">
      <dgm:prSet phldrT="[Metin]" custT="1"/>
      <dgm:spPr/>
      <dgm:t>
        <a:bodyPr/>
        <a:lstStyle/>
        <a:p>
          <a:r>
            <a:rPr lang="tr-TR" sz="1600" dirty="0" err="1"/>
            <a:t>Tournaments</a:t>
          </a:r>
          <a:endParaRPr lang="tr-TR" sz="1600" dirty="0"/>
        </a:p>
      </dgm:t>
    </dgm:pt>
    <dgm:pt modelId="{BACF7358-4CB8-4B59-9919-1F61450CBA21}" type="parTrans" cxnId="{72132A47-A7BD-475E-8C9B-9EA747D82E0D}">
      <dgm:prSet/>
      <dgm:spPr/>
      <dgm:t>
        <a:bodyPr/>
        <a:lstStyle/>
        <a:p>
          <a:endParaRPr lang="tr-TR"/>
        </a:p>
      </dgm:t>
    </dgm:pt>
    <dgm:pt modelId="{7F71072F-EDD6-4DF0-9F59-8CC4C44CBA75}" type="sibTrans" cxnId="{72132A47-A7BD-475E-8C9B-9EA747D82E0D}">
      <dgm:prSet/>
      <dgm:spPr/>
      <dgm:t>
        <a:bodyPr/>
        <a:lstStyle/>
        <a:p>
          <a:endParaRPr lang="tr-TR"/>
        </a:p>
      </dgm:t>
    </dgm:pt>
    <dgm:pt modelId="{42BEEBAD-6BA0-4516-A11C-43ACEF1838EA}">
      <dgm:prSet phldrT="[Metin]" custT="1"/>
      <dgm:spPr/>
      <dgm:t>
        <a:bodyPr/>
        <a:lstStyle/>
        <a:p>
          <a:r>
            <a:rPr lang="tr-TR" sz="1600" dirty="0"/>
            <a:t>International </a:t>
          </a:r>
          <a:r>
            <a:rPr lang="tr-TR" sz="1600" dirty="0" err="1"/>
            <a:t>Cultural</a:t>
          </a:r>
          <a:r>
            <a:rPr lang="tr-TR" sz="1600" dirty="0"/>
            <a:t> </a:t>
          </a:r>
          <a:r>
            <a:rPr lang="tr-TR" sz="1600" dirty="0" err="1"/>
            <a:t>Day</a:t>
          </a:r>
          <a:endParaRPr lang="tr-TR" sz="1600" dirty="0"/>
        </a:p>
      </dgm:t>
    </dgm:pt>
    <dgm:pt modelId="{2E2934E9-29B1-447D-89DB-AB1F24A02E8A}" type="parTrans" cxnId="{99EBE3AE-132B-498D-B7CA-A73A5E26C4A4}">
      <dgm:prSet/>
      <dgm:spPr/>
      <dgm:t>
        <a:bodyPr/>
        <a:lstStyle/>
        <a:p>
          <a:endParaRPr lang="tr-TR"/>
        </a:p>
      </dgm:t>
    </dgm:pt>
    <dgm:pt modelId="{9AB0DCB0-D3B8-4D8D-BCA4-456E2EB3EDF5}" type="sibTrans" cxnId="{99EBE3AE-132B-498D-B7CA-A73A5E26C4A4}">
      <dgm:prSet/>
      <dgm:spPr/>
      <dgm:t>
        <a:bodyPr/>
        <a:lstStyle/>
        <a:p>
          <a:endParaRPr lang="tr-TR"/>
        </a:p>
      </dgm:t>
    </dgm:pt>
    <dgm:pt modelId="{F9828949-7F7E-4E5F-942A-9854AF819EEB}">
      <dgm:prSet phldrT="[Metin]" custT="1"/>
      <dgm:spPr/>
      <dgm:t>
        <a:bodyPr/>
        <a:lstStyle/>
        <a:p>
          <a:r>
            <a:rPr lang="tr-TR" sz="1600" dirty="0"/>
            <a:t>Special Country </a:t>
          </a:r>
          <a:r>
            <a:rPr lang="tr-TR" sz="1600" dirty="0" err="1"/>
            <a:t>Days</a:t>
          </a:r>
          <a:endParaRPr lang="tr-TR" sz="1600" dirty="0"/>
        </a:p>
      </dgm:t>
    </dgm:pt>
    <dgm:pt modelId="{BE3E3FC5-6AA4-42BD-BEED-2DD9D92E00F9}" type="parTrans" cxnId="{22DC7924-D251-42DC-A3C7-1835F45E6517}">
      <dgm:prSet/>
      <dgm:spPr/>
      <dgm:t>
        <a:bodyPr/>
        <a:lstStyle/>
        <a:p>
          <a:endParaRPr lang="tr-TR"/>
        </a:p>
      </dgm:t>
    </dgm:pt>
    <dgm:pt modelId="{68EF91AC-243A-41E8-AB73-AB382D106DE4}" type="sibTrans" cxnId="{22DC7924-D251-42DC-A3C7-1835F45E6517}">
      <dgm:prSet/>
      <dgm:spPr/>
      <dgm:t>
        <a:bodyPr/>
        <a:lstStyle/>
        <a:p>
          <a:endParaRPr lang="tr-TR"/>
        </a:p>
      </dgm:t>
    </dgm:pt>
    <dgm:pt modelId="{A06BD6AB-F9D5-4082-AFAB-5518B22DEC3D}">
      <dgm:prSet phldrT="[Metin]" custT="1"/>
      <dgm:spPr/>
      <dgm:t>
        <a:bodyPr/>
        <a:lstStyle/>
        <a:p>
          <a:r>
            <a:rPr lang="tr-TR" sz="1400" dirty="0" err="1"/>
            <a:t>Other</a:t>
          </a:r>
          <a:r>
            <a:rPr lang="tr-TR" sz="1400" dirty="0"/>
            <a:t> Conference </a:t>
          </a:r>
          <a:r>
            <a:rPr lang="tr-TR" sz="1400" dirty="0" err="1"/>
            <a:t>and</a:t>
          </a:r>
          <a:r>
            <a:rPr lang="tr-TR" sz="1400" dirty="0"/>
            <a:t> </a:t>
          </a:r>
          <a:r>
            <a:rPr lang="tr-TR" sz="1400" dirty="0" err="1"/>
            <a:t>Seminars</a:t>
          </a:r>
          <a:endParaRPr lang="tr-TR" sz="1400" dirty="0"/>
        </a:p>
      </dgm:t>
    </dgm:pt>
    <dgm:pt modelId="{7883B14F-8D5A-44B4-9E41-48ABE23377D8}" type="parTrans" cxnId="{59E968B2-CA4D-4C17-8009-F71EF22F6B5C}">
      <dgm:prSet/>
      <dgm:spPr/>
      <dgm:t>
        <a:bodyPr/>
        <a:lstStyle/>
        <a:p>
          <a:endParaRPr lang="tr-TR"/>
        </a:p>
      </dgm:t>
    </dgm:pt>
    <dgm:pt modelId="{0F57E8BD-0D34-400F-8F4C-16B4D546041E}" type="sibTrans" cxnId="{59E968B2-CA4D-4C17-8009-F71EF22F6B5C}">
      <dgm:prSet/>
      <dgm:spPr/>
      <dgm:t>
        <a:bodyPr/>
        <a:lstStyle/>
        <a:p>
          <a:endParaRPr lang="tr-TR"/>
        </a:p>
      </dgm:t>
    </dgm:pt>
    <dgm:pt modelId="{93BF053B-6B9C-4055-A740-465948109843}">
      <dgm:prSet phldrT="[Metin]" custT="1"/>
      <dgm:spPr/>
      <dgm:t>
        <a:bodyPr/>
        <a:lstStyle/>
        <a:p>
          <a:r>
            <a:rPr lang="tr-TR" sz="1600" dirty="0" err="1"/>
            <a:t>Halloween</a:t>
          </a:r>
          <a:endParaRPr lang="tr-TR" sz="1600" dirty="0"/>
        </a:p>
      </dgm:t>
    </dgm:pt>
    <dgm:pt modelId="{769EE2E7-71AD-4FE0-A0B4-890C4F821BB2}" type="parTrans" cxnId="{A37D3CEC-DEE4-4106-84F9-98A59BFEBE26}">
      <dgm:prSet/>
      <dgm:spPr/>
      <dgm:t>
        <a:bodyPr/>
        <a:lstStyle/>
        <a:p>
          <a:endParaRPr lang="tr-TR"/>
        </a:p>
      </dgm:t>
    </dgm:pt>
    <dgm:pt modelId="{3AE7B31A-27A8-41F7-8B81-424037684F49}" type="sibTrans" cxnId="{A37D3CEC-DEE4-4106-84F9-98A59BFEBE26}">
      <dgm:prSet/>
      <dgm:spPr/>
      <dgm:t>
        <a:bodyPr/>
        <a:lstStyle/>
        <a:p>
          <a:endParaRPr lang="tr-TR"/>
        </a:p>
      </dgm:t>
    </dgm:pt>
    <dgm:pt modelId="{A933CFF2-409C-4889-A0D9-E516242CDF90}" type="pres">
      <dgm:prSet presAssocID="{DFFE8069-47C5-4BB9-97E0-1586F0452626}" presName="linear" presStyleCnt="0">
        <dgm:presLayoutVars>
          <dgm:dir/>
          <dgm:animLvl val="lvl"/>
          <dgm:resizeHandles val="exact"/>
        </dgm:presLayoutVars>
      </dgm:prSet>
      <dgm:spPr/>
    </dgm:pt>
    <dgm:pt modelId="{AB363BD8-D99C-44CE-AA1B-A43406995C29}" type="pres">
      <dgm:prSet presAssocID="{51E0069F-55EE-407B-93D3-0A96D89355E3}" presName="parentLin" presStyleCnt="0"/>
      <dgm:spPr/>
    </dgm:pt>
    <dgm:pt modelId="{9F8CBE1B-EB48-4D4D-AF25-CEF3F61D1296}" type="pres">
      <dgm:prSet presAssocID="{51E0069F-55EE-407B-93D3-0A96D89355E3}" presName="parentLeftMargin" presStyleLbl="node1" presStyleIdx="0" presStyleCnt="7"/>
      <dgm:spPr/>
    </dgm:pt>
    <dgm:pt modelId="{CF0F51DB-590B-4276-B290-E243C2B506EC}" type="pres">
      <dgm:prSet presAssocID="{51E0069F-55EE-407B-93D3-0A96D89355E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E2F2EEB-566A-41FA-9059-0ADC4DCF1CBC}" type="pres">
      <dgm:prSet presAssocID="{51E0069F-55EE-407B-93D3-0A96D89355E3}" presName="negativeSpace" presStyleCnt="0"/>
      <dgm:spPr/>
    </dgm:pt>
    <dgm:pt modelId="{F65C574F-D547-4F95-8183-981FC590E756}" type="pres">
      <dgm:prSet presAssocID="{51E0069F-55EE-407B-93D3-0A96D89355E3}" presName="childText" presStyleLbl="conFgAcc1" presStyleIdx="0" presStyleCnt="7" custLinFactNeighborY="-21316">
        <dgm:presLayoutVars>
          <dgm:bulletEnabled val="1"/>
        </dgm:presLayoutVars>
      </dgm:prSet>
      <dgm:spPr/>
    </dgm:pt>
    <dgm:pt modelId="{95D6F9B4-CBAA-4832-948E-9767FDCD7241}" type="pres">
      <dgm:prSet presAssocID="{D8369F26-DF76-4E48-97C8-86225D52C403}" presName="spaceBetweenRectangles" presStyleCnt="0"/>
      <dgm:spPr/>
    </dgm:pt>
    <dgm:pt modelId="{053C514A-2EF1-4176-9444-A919ECB42571}" type="pres">
      <dgm:prSet presAssocID="{8F1C18C9-6130-400C-A20F-CAB52C137377}" presName="parentLin" presStyleCnt="0"/>
      <dgm:spPr/>
    </dgm:pt>
    <dgm:pt modelId="{121F424B-CB70-49BD-BB24-946931DC2821}" type="pres">
      <dgm:prSet presAssocID="{8F1C18C9-6130-400C-A20F-CAB52C137377}" presName="parentLeftMargin" presStyleLbl="node1" presStyleIdx="0" presStyleCnt="7"/>
      <dgm:spPr/>
    </dgm:pt>
    <dgm:pt modelId="{7A004B0C-92C3-4440-BB34-19590249831F}" type="pres">
      <dgm:prSet presAssocID="{8F1C18C9-6130-400C-A20F-CAB52C13737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B6A3621-4DED-4D51-B259-FF6F0755E2F0}" type="pres">
      <dgm:prSet presAssocID="{8F1C18C9-6130-400C-A20F-CAB52C137377}" presName="negativeSpace" presStyleCnt="0"/>
      <dgm:spPr/>
    </dgm:pt>
    <dgm:pt modelId="{343250D2-3926-4578-A843-5F500E225350}" type="pres">
      <dgm:prSet presAssocID="{8F1C18C9-6130-400C-A20F-CAB52C137377}" presName="childText" presStyleLbl="conFgAcc1" presStyleIdx="1" presStyleCnt="7">
        <dgm:presLayoutVars>
          <dgm:bulletEnabled val="1"/>
        </dgm:presLayoutVars>
      </dgm:prSet>
      <dgm:spPr/>
    </dgm:pt>
    <dgm:pt modelId="{D6929F65-EE5E-40CA-8536-5EA738CD1386}" type="pres">
      <dgm:prSet presAssocID="{A3D83DC5-2434-44E9-87E8-4DC297B1D975}" presName="spaceBetweenRectangles" presStyleCnt="0"/>
      <dgm:spPr/>
    </dgm:pt>
    <dgm:pt modelId="{D14D403F-749D-4E26-8DD9-FC9CA8570BE1}" type="pres">
      <dgm:prSet presAssocID="{E3F527C9-1D4D-4243-8504-3F979B6629D8}" presName="parentLin" presStyleCnt="0"/>
      <dgm:spPr/>
    </dgm:pt>
    <dgm:pt modelId="{CA3721E4-7F97-4E07-933A-B8D7687AB190}" type="pres">
      <dgm:prSet presAssocID="{E3F527C9-1D4D-4243-8504-3F979B6629D8}" presName="parentLeftMargin" presStyleLbl="node1" presStyleIdx="1" presStyleCnt="7"/>
      <dgm:spPr/>
    </dgm:pt>
    <dgm:pt modelId="{68E346CF-C8A7-4A8B-90B5-E685CAEE5E80}" type="pres">
      <dgm:prSet presAssocID="{E3F527C9-1D4D-4243-8504-3F979B6629D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906EED4-7E98-4B26-9021-5F606E0CFB57}" type="pres">
      <dgm:prSet presAssocID="{E3F527C9-1D4D-4243-8504-3F979B6629D8}" presName="negativeSpace" presStyleCnt="0"/>
      <dgm:spPr/>
    </dgm:pt>
    <dgm:pt modelId="{8BA48729-4182-40A4-8355-6ADB284D6EE1}" type="pres">
      <dgm:prSet presAssocID="{E3F527C9-1D4D-4243-8504-3F979B6629D8}" presName="childText" presStyleLbl="conFgAcc1" presStyleIdx="2" presStyleCnt="7">
        <dgm:presLayoutVars>
          <dgm:bulletEnabled val="1"/>
        </dgm:presLayoutVars>
      </dgm:prSet>
      <dgm:spPr/>
    </dgm:pt>
    <dgm:pt modelId="{9F28EBB3-9CB7-4104-9108-E3A124D347E6}" type="pres">
      <dgm:prSet presAssocID="{7F71072F-EDD6-4DF0-9F59-8CC4C44CBA75}" presName="spaceBetweenRectangles" presStyleCnt="0"/>
      <dgm:spPr/>
    </dgm:pt>
    <dgm:pt modelId="{F38C4FF8-D0BA-420A-8C82-B3F97A682373}" type="pres">
      <dgm:prSet presAssocID="{42BEEBAD-6BA0-4516-A11C-43ACEF1838EA}" presName="parentLin" presStyleCnt="0"/>
      <dgm:spPr/>
    </dgm:pt>
    <dgm:pt modelId="{F964CA95-3D6A-4497-B234-3B8C79EB2C5F}" type="pres">
      <dgm:prSet presAssocID="{42BEEBAD-6BA0-4516-A11C-43ACEF1838EA}" presName="parentLeftMargin" presStyleLbl="node1" presStyleIdx="2" presStyleCnt="7"/>
      <dgm:spPr/>
    </dgm:pt>
    <dgm:pt modelId="{577C6C7E-84C7-440E-8214-EE7E962C18A1}" type="pres">
      <dgm:prSet presAssocID="{42BEEBAD-6BA0-4516-A11C-43ACEF1838E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DFAB2FA-F5C2-4293-8FFC-C626672D717B}" type="pres">
      <dgm:prSet presAssocID="{42BEEBAD-6BA0-4516-A11C-43ACEF1838EA}" presName="negativeSpace" presStyleCnt="0"/>
      <dgm:spPr/>
    </dgm:pt>
    <dgm:pt modelId="{ED9BE998-AD06-4B2B-BC77-4266354E785B}" type="pres">
      <dgm:prSet presAssocID="{42BEEBAD-6BA0-4516-A11C-43ACEF1838EA}" presName="childText" presStyleLbl="conFgAcc1" presStyleIdx="3" presStyleCnt="7" custLinFactNeighborX="380">
        <dgm:presLayoutVars>
          <dgm:bulletEnabled val="1"/>
        </dgm:presLayoutVars>
      </dgm:prSet>
      <dgm:spPr/>
    </dgm:pt>
    <dgm:pt modelId="{1AAC303A-5D38-457B-B0CB-4895CF0D5AF2}" type="pres">
      <dgm:prSet presAssocID="{9AB0DCB0-D3B8-4D8D-BCA4-456E2EB3EDF5}" presName="spaceBetweenRectangles" presStyleCnt="0"/>
      <dgm:spPr/>
    </dgm:pt>
    <dgm:pt modelId="{B487D245-4BF7-4AA1-8329-649712D45F04}" type="pres">
      <dgm:prSet presAssocID="{F9828949-7F7E-4E5F-942A-9854AF819EEB}" presName="parentLin" presStyleCnt="0"/>
      <dgm:spPr/>
    </dgm:pt>
    <dgm:pt modelId="{0DBD65C6-B756-4D4F-B51C-8F7DE2FF30AE}" type="pres">
      <dgm:prSet presAssocID="{F9828949-7F7E-4E5F-942A-9854AF819EEB}" presName="parentLeftMargin" presStyleLbl="node1" presStyleIdx="3" presStyleCnt="7"/>
      <dgm:spPr/>
    </dgm:pt>
    <dgm:pt modelId="{509D7158-AD9C-48B8-A64A-1623BAA1EDC8}" type="pres">
      <dgm:prSet presAssocID="{F9828949-7F7E-4E5F-942A-9854AF819EE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2252BC7-AB76-49EC-A06C-D4AA5D739049}" type="pres">
      <dgm:prSet presAssocID="{F9828949-7F7E-4E5F-942A-9854AF819EEB}" presName="negativeSpace" presStyleCnt="0"/>
      <dgm:spPr/>
    </dgm:pt>
    <dgm:pt modelId="{70272016-F79A-4EE0-BC5B-276095BDE279}" type="pres">
      <dgm:prSet presAssocID="{F9828949-7F7E-4E5F-942A-9854AF819EEB}" presName="childText" presStyleLbl="conFgAcc1" presStyleIdx="4" presStyleCnt="7">
        <dgm:presLayoutVars>
          <dgm:bulletEnabled val="1"/>
        </dgm:presLayoutVars>
      </dgm:prSet>
      <dgm:spPr/>
    </dgm:pt>
    <dgm:pt modelId="{C4414D6B-F805-4F2A-BCF6-AD0205B5A89A}" type="pres">
      <dgm:prSet presAssocID="{68EF91AC-243A-41E8-AB73-AB382D106DE4}" presName="spaceBetweenRectangles" presStyleCnt="0"/>
      <dgm:spPr/>
    </dgm:pt>
    <dgm:pt modelId="{83C5C3EB-E0D4-46A6-B319-798AD704842D}" type="pres">
      <dgm:prSet presAssocID="{93BF053B-6B9C-4055-A740-465948109843}" presName="parentLin" presStyleCnt="0"/>
      <dgm:spPr/>
    </dgm:pt>
    <dgm:pt modelId="{885A5E9D-6BBE-4A67-829C-0EEDEF5AEBAF}" type="pres">
      <dgm:prSet presAssocID="{93BF053B-6B9C-4055-A740-465948109843}" presName="parentLeftMargin" presStyleLbl="node1" presStyleIdx="4" presStyleCnt="7"/>
      <dgm:spPr/>
    </dgm:pt>
    <dgm:pt modelId="{F0515768-95D8-4DD2-B63E-FD51C5324232}" type="pres">
      <dgm:prSet presAssocID="{93BF053B-6B9C-4055-A740-46594810984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87CDD17-83FB-4549-A07D-002E30B3C590}" type="pres">
      <dgm:prSet presAssocID="{93BF053B-6B9C-4055-A740-465948109843}" presName="negativeSpace" presStyleCnt="0"/>
      <dgm:spPr/>
    </dgm:pt>
    <dgm:pt modelId="{1D21D22A-A4C8-442F-BF70-0919E33B5211}" type="pres">
      <dgm:prSet presAssocID="{93BF053B-6B9C-4055-A740-465948109843}" presName="childText" presStyleLbl="conFgAcc1" presStyleIdx="5" presStyleCnt="7">
        <dgm:presLayoutVars>
          <dgm:bulletEnabled val="1"/>
        </dgm:presLayoutVars>
      </dgm:prSet>
      <dgm:spPr/>
    </dgm:pt>
    <dgm:pt modelId="{297BC765-748D-4D41-8B60-431272143C26}" type="pres">
      <dgm:prSet presAssocID="{3AE7B31A-27A8-41F7-8B81-424037684F49}" presName="spaceBetweenRectangles" presStyleCnt="0"/>
      <dgm:spPr/>
    </dgm:pt>
    <dgm:pt modelId="{097DB4A5-8ACC-4F81-888A-B6F4F850010C}" type="pres">
      <dgm:prSet presAssocID="{A06BD6AB-F9D5-4082-AFAB-5518B22DEC3D}" presName="parentLin" presStyleCnt="0"/>
      <dgm:spPr/>
    </dgm:pt>
    <dgm:pt modelId="{0E685D41-EA9E-4E5E-8F04-F79F49E17DD3}" type="pres">
      <dgm:prSet presAssocID="{A06BD6AB-F9D5-4082-AFAB-5518B22DEC3D}" presName="parentLeftMargin" presStyleLbl="node1" presStyleIdx="5" presStyleCnt="7"/>
      <dgm:spPr/>
    </dgm:pt>
    <dgm:pt modelId="{629F1D26-5B43-4595-8680-D243341EE04C}" type="pres">
      <dgm:prSet presAssocID="{A06BD6AB-F9D5-4082-AFAB-5518B22DEC3D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EFBA2BDD-B35F-4376-BC8B-BE743A230103}" type="pres">
      <dgm:prSet presAssocID="{A06BD6AB-F9D5-4082-AFAB-5518B22DEC3D}" presName="negativeSpace" presStyleCnt="0"/>
      <dgm:spPr/>
    </dgm:pt>
    <dgm:pt modelId="{3E4E1E7C-ADAF-42CD-9E50-D84511B597F9}" type="pres">
      <dgm:prSet presAssocID="{A06BD6AB-F9D5-4082-AFAB-5518B22DEC3D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974E5901-17D7-44A7-928F-B0156D2543D2}" type="presOf" srcId="{8F1C18C9-6130-400C-A20F-CAB52C137377}" destId="{7A004B0C-92C3-4440-BB34-19590249831F}" srcOrd="1" destOrd="0" presId="urn:microsoft.com/office/officeart/2005/8/layout/list1"/>
    <dgm:cxn modelId="{60DE980D-766B-49A6-9FD2-14C5E4F94672}" srcId="{DFFE8069-47C5-4BB9-97E0-1586F0452626}" destId="{51E0069F-55EE-407B-93D3-0A96D89355E3}" srcOrd="0" destOrd="0" parTransId="{FBF7AE7D-2AB3-44B0-ADE3-23DAD322293D}" sibTransId="{D8369F26-DF76-4E48-97C8-86225D52C403}"/>
    <dgm:cxn modelId="{B4C4AC23-84BE-4E2C-85D5-A8F010062C0E}" type="presOf" srcId="{E3F527C9-1D4D-4243-8504-3F979B6629D8}" destId="{CA3721E4-7F97-4E07-933A-B8D7687AB190}" srcOrd="0" destOrd="0" presId="urn:microsoft.com/office/officeart/2005/8/layout/list1"/>
    <dgm:cxn modelId="{22DC7924-D251-42DC-A3C7-1835F45E6517}" srcId="{DFFE8069-47C5-4BB9-97E0-1586F0452626}" destId="{F9828949-7F7E-4E5F-942A-9854AF819EEB}" srcOrd="4" destOrd="0" parTransId="{BE3E3FC5-6AA4-42BD-BEED-2DD9D92E00F9}" sibTransId="{68EF91AC-243A-41E8-AB73-AB382D106DE4}"/>
    <dgm:cxn modelId="{7B71D35E-E556-411E-9882-14328328120B}" type="presOf" srcId="{51E0069F-55EE-407B-93D3-0A96D89355E3}" destId="{9F8CBE1B-EB48-4D4D-AF25-CEF3F61D1296}" srcOrd="0" destOrd="0" presId="urn:microsoft.com/office/officeart/2005/8/layout/list1"/>
    <dgm:cxn modelId="{72132A47-A7BD-475E-8C9B-9EA747D82E0D}" srcId="{DFFE8069-47C5-4BB9-97E0-1586F0452626}" destId="{E3F527C9-1D4D-4243-8504-3F979B6629D8}" srcOrd="2" destOrd="0" parTransId="{BACF7358-4CB8-4B59-9919-1F61450CBA21}" sibTransId="{7F71072F-EDD6-4DF0-9F59-8CC4C44CBA75}"/>
    <dgm:cxn modelId="{94779548-DA45-4419-A2A0-DE496EDE070E}" type="presOf" srcId="{E3F527C9-1D4D-4243-8504-3F979B6629D8}" destId="{68E346CF-C8A7-4A8B-90B5-E685CAEE5E80}" srcOrd="1" destOrd="0" presId="urn:microsoft.com/office/officeart/2005/8/layout/list1"/>
    <dgm:cxn modelId="{D8682849-13C6-4CF3-AB29-7DA5AAB75EED}" type="presOf" srcId="{51E0069F-55EE-407B-93D3-0A96D89355E3}" destId="{CF0F51DB-590B-4276-B290-E243C2B506EC}" srcOrd="1" destOrd="0" presId="urn:microsoft.com/office/officeart/2005/8/layout/list1"/>
    <dgm:cxn modelId="{B6911276-7D19-4F51-B89E-36ECA0AE0662}" srcId="{DFFE8069-47C5-4BB9-97E0-1586F0452626}" destId="{8F1C18C9-6130-400C-A20F-CAB52C137377}" srcOrd="1" destOrd="0" parTransId="{10B0BFF8-7879-4186-860C-9DE007A1FF74}" sibTransId="{A3D83DC5-2434-44E9-87E8-4DC297B1D975}"/>
    <dgm:cxn modelId="{103CDE79-EF3B-489B-83FA-36E7A0B67213}" type="presOf" srcId="{42BEEBAD-6BA0-4516-A11C-43ACEF1838EA}" destId="{577C6C7E-84C7-440E-8214-EE7E962C18A1}" srcOrd="1" destOrd="0" presId="urn:microsoft.com/office/officeart/2005/8/layout/list1"/>
    <dgm:cxn modelId="{BBB719A2-4555-4571-AE6B-7669AD36ED15}" type="presOf" srcId="{93BF053B-6B9C-4055-A740-465948109843}" destId="{885A5E9D-6BBE-4A67-829C-0EEDEF5AEBAF}" srcOrd="0" destOrd="0" presId="urn:microsoft.com/office/officeart/2005/8/layout/list1"/>
    <dgm:cxn modelId="{3DFC58AA-C107-4C12-ABBE-28A587AFBCBB}" type="presOf" srcId="{42BEEBAD-6BA0-4516-A11C-43ACEF1838EA}" destId="{F964CA95-3D6A-4497-B234-3B8C79EB2C5F}" srcOrd="0" destOrd="0" presId="urn:microsoft.com/office/officeart/2005/8/layout/list1"/>
    <dgm:cxn modelId="{23B65BAC-2268-442B-9889-EF71634107F4}" type="presOf" srcId="{A06BD6AB-F9D5-4082-AFAB-5518B22DEC3D}" destId="{0E685D41-EA9E-4E5E-8F04-F79F49E17DD3}" srcOrd="0" destOrd="0" presId="urn:microsoft.com/office/officeart/2005/8/layout/list1"/>
    <dgm:cxn modelId="{99EBE3AE-132B-498D-B7CA-A73A5E26C4A4}" srcId="{DFFE8069-47C5-4BB9-97E0-1586F0452626}" destId="{42BEEBAD-6BA0-4516-A11C-43ACEF1838EA}" srcOrd="3" destOrd="0" parTransId="{2E2934E9-29B1-447D-89DB-AB1F24A02E8A}" sibTransId="{9AB0DCB0-D3B8-4D8D-BCA4-456E2EB3EDF5}"/>
    <dgm:cxn modelId="{59E968B2-CA4D-4C17-8009-F71EF22F6B5C}" srcId="{DFFE8069-47C5-4BB9-97E0-1586F0452626}" destId="{A06BD6AB-F9D5-4082-AFAB-5518B22DEC3D}" srcOrd="6" destOrd="0" parTransId="{7883B14F-8D5A-44B4-9E41-48ABE23377D8}" sibTransId="{0F57E8BD-0D34-400F-8F4C-16B4D546041E}"/>
    <dgm:cxn modelId="{77283FB6-F83F-4B18-A7A4-1E815F7E5BA3}" type="presOf" srcId="{8F1C18C9-6130-400C-A20F-CAB52C137377}" destId="{121F424B-CB70-49BD-BB24-946931DC2821}" srcOrd="0" destOrd="0" presId="urn:microsoft.com/office/officeart/2005/8/layout/list1"/>
    <dgm:cxn modelId="{CBE1BCB9-51A9-4E8F-9801-42BD2C5C02C0}" type="presOf" srcId="{F9828949-7F7E-4E5F-942A-9854AF819EEB}" destId="{0DBD65C6-B756-4D4F-B51C-8F7DE2FF30AE}" srcOrd="0" destOrd="0" presId="urn:microsoft.com/office/officeart/2005/8/layout/list1"/>
    <dgm:cxn modelId="{6FDE23C0-CB39-4EA2-BF7D-AD0DC520AE0A}" type="presOf" srcId="{A06BD6AB-F9D5-4082-AFAB-5518B22DEC3D}" destId="{629F1D26-5B43-4595-8680-D243341EE04C}" srcOrd="1" destOrd="0" presId="urn:microsoft.com/office/officeart/2005/8/layout/list1"/>
    <dgm:cxn modelId="{11160FCE-68BF-4F2C-92C7-9D38A6FDC5E9}" type="presOf" srcId="{93BF053B-6B9C-4055-A740-465948109843}" destId="{F0515768-95D8-4DD2-B63E-FD51C5324232}" srcOrd="1" destOrd="0" presId="urn:microsoft.com/office/officeart/2005/8/layout/list1"/>
    <dgm:cxn modelId="{E8D32AD1-CD81-453B-BA35-9E3A4C415245}" type="presOf" srcId="{F9828949-7F7E-4E5F-942A-9854AF819EEB}" destId="{509D7158-AD9C-48B8-A64A-1623BAA1EDC8}" srcOrd="1" destOrd="0" presId="urn:microsoft.com/office/officeart/2005/8/layout/list1"/>
    <dgm:cxn modelId="{A37D3CEC-DEE4-4106-84F9-98A59BFEBE26}" srcId="{DFFE8069-47C5-4BB9-97E0-1586F0452626}" destId="{93BF053B-6B9C-4055-A740-465948109843}" srcOrd="5" destOrd="0" parTransId="{769EE2E7-71AD-4FE0-A0B4-890C4F821BB2}" sibTransId="{3AE7B31A-27A8-41F7-8B81-424037684F49}"/>
    <dgm:cxn modelId="{21DA0EF4-5AA7-4B90-9DE2-7A966F8213F5}" type="presOf" srcId="{DFFE8069-47C5-4BB9-97E0-1586F0452626}" destId="{A933CFF2-409C-4889-A0D9-E516242CDF90}" srcOrd="0" destOrd="0" presId="urn:microsoft.com/office/officeart/2005/8/layout/list1"/>
    <dgm:cxn modelId="{2AEDD6B1-6061-48A7-B738-D634F92E800C}" type="presParOf" srcId="{A933CFF2-409C-4889-A0D9-E516242CDF90}" destId="{AB363BD8-D99C-44CE-AA1B-A43406995C29}" srcOrd="0" destOrd="0" presId="urn:microsoft.com/office/officeart/2005/8/layout/list1"/>
    <dgm:cxn modelId="{6F41E9C3-37F0-4825-8715-5019F336B305}" type="presParOf" srcId="{AB363BD8-D99C-44CE-AA1B-A43406995C29}" destId="{9F8CBE1B-EB48-4D4D-AF25-CEF3F61D1296}" srcOrd="0" destOrd="0" presId="urn:microsoft.com/office/officeart/2005/8/layout/list1"/>
    <dgm:cxn modelId="{3C5C595F-743F-49DA-B5A2-540432148EA3}" type="presParOf" srcId="{AB363BD8-D99C-44CE-AA1B-A43406995C29}" destId="{CF0F51DB-590B-4276-B290-E243C2B506EC}" srcOrd="1" destOrd="0" presId="urn:microsoft.com/office/officeart/2005/8/layout/list1"/>
    <dgm:cxn modelId="{BD2750FD-08BD-4FA0-A5B0-D5DDBE6120DB}" type="presParOf" srcId="{A933CFF2-409C-4889-A0D9-E516242CDF90}" destId="{2E2F2EEB-566A-41FA-9059-0ADC4DCF1CBC}" srcOrd="1" destOrd="0" presId="urn:microsoft.com/office/officeart/2005/8/layout/list1"/>
    <dgm:cxn modelId="{7650C059-4720-4EA2-9B1F-FE37A3BD4D45}" type="presParOf" srcId="{A933CFF2-409C-4889-A0D9-E516242CDF90}" destId="{F65C574F-D547-4F95-8183-981FC590E756}" srcOrd="2" destOrd="0" presId="urn:microsoft.com/office/officeart/2005/8/layout/list1"/>
    <dgm:cxn modelId="{69FCB4A6-5FA4-4C37-A75B-F4E35949240F}" type="presParOf" srcId="{A933CFF2-409C-4889-A0D9-E516242CDF90}" destId="{95D6F9B4-CBAA-4832-948E-9767FDCD7241}" srcOrd="3" destOrd="0" presId="urn:microsoft.com/office/officeart/2005/8/layout/list1"/>
    <dgm:cxn modelId="{E36882DC-0A40-4058-A9E2-90C52592450A}" type="presParOf" srcId="{A933CFF2-409C-4889-A0D9-E516242CDF90}" destId="{053C514A-2EF1-4176-9444-A919ECB42571}" srcOrd="4" destOrd="0" presId="urn:microsoft.com/office/officeart/2005/8/layout/list1"/>
    <dgm:cxn modelId="{A2F18EFD-F3AA-4C4E-8A88-DD3C8E18E817}" type="presParOf" srcId="{053C514A-2EF1-4176-9444-A919ECB42571}" destId="{121F424B-CB70-49BD-BB24-946931DC2821}" srcOrd="0" destOrd="0" presId="urn:microsoft.com/office/officeart/2005/8/layout/list1"/>
    <dgm:cxn modelId="{73DB33D7-DD76-4017-A242-09EBDCD7354D}" type="presParOf" srcId="{053C514A-2EF1-4176-9444-A919ECB42571}" destId="{7A004B0C-92C3-4440-BB34-19590249831F}" srcOrd="1" destOrd="0" presId="urn:microsoft.com/office/officeart/2005/8/layout/list1"/>
    <dgm:cxn modelId="{98B2ED42-30D9-4CF3-992B-372AC61C84F8}" type="presParOf" srcId="{A933CFF2-409C-4889-A0D9-E516242CDF90}" destId="{0B6A3621-4DED-4D51-B259-FF6F0755E2F0}" srcOrd="5" destOrd="0" presId="urn:microsoft.com/office/officeart/2005/8/layout/list1"/>
    <dgm:cxn modelId="{CD5031F3-ECE2-4532-A316-6AD7935B7CB2}" type="presParOf" srcId="{A933CFF2-409C-4889-A0D9-E516242CDF90}" destId="{343250D2-3926-4578-A843-5F500E225350}" srcOrd="6" destOrd="0" presId="urn:microsoft.com/office/officeart/2005/8/layout/list1"/>
    <dgm:cxn modelId="{CE4E8F71-2363-40B7-85D5-68761C66D897}" type="presParOf" srcId="{A933CFF2-409C-4889-A0D9-E516242CDF90}" destId="{D6929F65-EE5E-40CA-8536-5EA738CD1386}" srcOrd="7" destOrd="0" presId="urn:microsoft.com/office/officeart/2005/8/layout/list1"/>
    <dgm:cxn modelId="{EC9C688E-A9C0-4C07-96AA-304EB4155399}" type="presParOf" srcId="{A933CFF2-409C-4889-A0D9-E516242CDF90}" destId="{D14D403F-749D-4E26-8DD9-FC9CA8570BE1}" srcOrd="8" destOrd="0" presId="urn:microsoft.com/office/officeart/2005/8/layout/list1"/>
    <dgm:cxn modelId="{086E1735-5880-4729-9775-E0DABE98AA7D}" type="presParOf" srcId="{D14D403F-749D-4E26-8DD9-FC9CA8570BE1}" destId="{CA3721E4-7F97-4E07-933A-B8D7687AB190}" srcOrd="0" destOrd="0" presId="urn:microsoft.com/office/officeart/2005/8/layout/list1"/>
    <dgm:cxn modelId="{1FC1CCF8-7D40-4E59-87D9-BF8617A4B9EC}" type="presParOf" srcId="{D14D403F-749D-4E26-8DD9-FC9CA8570BE1}" destId="{68E346CF-C8A7-4A8B-90B5-E685CAEE5E80}" srcOrd="1" destOrd="0" presId="urn:microsoft.com/office/officeart/2005/8/layout/list1"/>
    <dgm:cxn modelId="{2F53810A-F3A8-402A-9458-0DC62BB5CEF4}" type="presParOf" srcId="{A933CFF2-409C-4889-A0D9-E516242CDF90}" destId="{A906EED4-7E98-4B26-9021-5F606E0CFB57}" srcOrd="9" destOrd="0" presId="urn:microsoft.com/office/officeart/2005/8/layout/list1"/>
    <dgm:cxn modelId="{BD1C5A43-8422-4543-9A7E-64E6439E294B}" type="presParOf" srcId="{A933CFF2-409C-4889-A0D9-E516242CDF90}" destId="{8BA48729-4182-40A4-8355-6ADB284D6EE1}" srcOrd="10" destOrd="0" presId="urn:microsoft.com/office/officeart/2005/8/layout/list1"/>
    <dgm:cxn modelId="{DE559A6B-2557-446A-9CDD-79D030F97F89}" type="presParOf" srcId="{A933CFF2-409C-4889-A0D9-E516242CDF90}" destId="{9F28EBB3-9CB7-4104-9108-E3A124D347E6}" srcOrd="11" destOrd="0" presId="urn:microsoft.com/office/officeart/2005/8/layout/list1"/>
    <dgm:cxn modelId="{0BC883E7-3088-4E13-871F-8ECBAC43915F}" type="presParOf" srcId="{A933CFF2-409C-4889-A0D9-E516242CDF90}" destId="{F38C4FF8-D0BA-420A-8C82-B3F97A682373}" srcOrd="12" destOrd="0" presId="urn:microsoft.com/office/officeart/2005/8/layout/list1"/>
    <dgm:cxn modelId="{1587E30C-342F-44D6-82B3-1430116D10DF}" type="presParOf" srcId="{F38C4FF8-D0BA-420A-8C82-B3F97A682373}" destId="{F964CA95-3D6A-4497-B234-3B8C79EB2C5F}" srcOrd="0" destOrd="0" presId="urn:microsoft.com/office/officeart/2005/8/layout/list1"/>
    <dgm:cxn modelId="{9C7ECF74-8C50-4D9B-8C97-CD60DAD27A27}" type="presParOf" srcId="{F38C4FF8-D0BA-420A-8C82-B3F97A682373}" destId="{577C6C7E-84C7-440E-8214-EE7E962C18A1}" srcOrd="1" destOrd="0" presId="urn:microsoft.com/office/officeart/2005/8/layout/list1"/>
    <dgm:cxn modelId="{8ECBD6D7-CB45-4AEA-83E9-247BC5E7BF93}" type="presParOf" srcId="{A933CFF2-409C-4889-A0D9-E516242CDF90}" destId="{2DFAB2FA-F5C2-4293-8FFC-C626672D717B}" srcOrd="13" destOrd="0" presId="urn:microsoft.com/office/officeart/2005/8/layout/list1"/>
    <dgm:cxn modelId="{6E22E1C4-961F-4F65-9B18-4FA0F87EE24B}" type="presParOf" srcId="{A933CFF2-409C-4889-A0D9-E516242CDF90}" destId="{ED9BE998-AD06-4B2B-BC77-4266354E785B}" srcOrd="14" destOrd="0" presId="urn:microsoft.com/office/officeart/2005/8/layout/list1"/>
    <dgm:cxn modelId="{C76A6160-8981-4740-BE9B-05C4D4E35270}" type="presParOf" srcId="{A933CFF2-409C-4889-A0D9-E516242CDF90}" destId="{1AAC303A-5D38-457B-B0CB-4895CF0D5AF2}" srcOrd="15" destOrd="0" presId="urn:microsoft.com/office/officeart/2005/8/layout/list1"/>
    <dgm:cxn modelId="{407B1365-8C76-4155-90E6-B2285EBBD92D}" type="presParOf" srcId="{A933CFF2-409C-4889-A0D9-E516242CDF90}" destId="{B487D245-4BF7-4AA1-8329-649712D45F04}" srcOrd="16" destOrd="0" presId="urn:microsoft.com/office/officeart/2005/8/layout/list1"/>
    <dgm:cxn modelId="{0C8933BA-A6CB-49BC-9EF2-F5DDD128F71D}" type="presParOf" srcId="{B487D245-4BF7-4AA1-8329-649712D45F04}" destId="{0DBD65C6-B756-4D4F-B51C-8F7DE2FF30AE}" srcOrd="0" destOrd="0" presId="urn:microsoft.com/office/officeart/2005/8/layout/list1"/>
    <dgm:cxn modelId="{63D7C58E-E0E8-4DF4-B6C0-3FD6B326C458}" type="presParOf" srcId="{B487D245-4BF7-4AA1-8329-649712D45F04}" destId="{509D7158-AD9C-48B8-A64A-1623BAA1EDC8}" srcOrd="1" destOrd="0" presId="urn:microsoft.com/office/officeart/2005/8/layout/list1"/>
    <dgm:cxn modelId="{F37E3AF8-7EC4-4C9C-8B78-DD7689775FA2}" type="presParOf" srcId="{A933CFF2-409C-4889-A0D9-E516242CDF90}" destId="{62252BC7-AB76-49EC-A06C-D4AA5D739049}" srcOrd="17" destOrd="0" presId="urn:microsoft.com/office/officeart/2005/8/layout/list1"/>
    <dgm:cxn modelId="{8D0DF24B-A037-4B19-84EF-F8431FF72F33}" type="presParOf" srcId="{A933CFF2-409C-4889-A0D9-E516242CDF90}" destId="{70272016-F79A-4EE0-BC5B-276095BDE279}" srcOrd="18" destOrd="0" presId="urn:microsoft.com/office/officeart/2005/8/layout/list1"/>
    <dgm:cxn modelId="{08B046F4-CA24-42E9-ACB7-2582FF7A2D49}" type="presParOf" srcId="{A933CFF2-409C-4889-A0D9-E516242CDF90}" destId="{C4414D6B-F805-4F2A-BCF6-AD0205B5A89A}" srcOrd="19" destOrd="0" presId="urn:microsoft.com/office/officeart/2005/8/layout/list1"/>
    <dgm:cxn modelId="{9AD6D00B-E2E8-4590-A7B4-901ABF08E7F1}" type="presParOf" srcId="{A933CFF2-409C-4889-A0D9-E516242CDF90}" destId="{83C5C3EB-E0D4-46A6-B319-798AD704842D}" srcOrd="20" destOrd="0" presId="urn:microsoft.com/office/officeart/2005/8/layout/list1"/>
    <dgm:cxn modelId="{F8B76166-5C03-482C-B6FB-BE1FA5622BB3}" type="presParOf" srcId="{83C5C3EB-E0D4-46A6-B319-798AD704842D}" destId="{885A5E9D-6BBE-4A67-829C-0EEDEF5AEBAF}" srcOrd="0" destOrd="0" presId="urn:microsoft.com/office/officeart/2005/8/layout/list1"/>
    <dgm:cxn modelId="{1D03C145-8F99-4C05-A127-F954438EB6B8}" type="presParOf" srcId="{83C5C3EB-E0D4-46A6-B319-798AD704842D}" destId="{F0515768-95D8-4DD2-B63E-FD51C5324232}" srcOrd="1" destOrd="0" presId="urn:microsoft.com/office/officeart/2005/8/layout/list1"/>
    <dgm:cxn modelId="{6DB2C264-E5BC-4231-ADDB-F2A598CE9942}" type="presParOf" srcId="{A933CFF2-409C-4889-A0D9-E516242CDF90}" destId="{E87CDD17-83FB-4549-A07D-002E30B3C590}" srcOrd="21" destOrd="0" presId="urn:microsoft.com/office/officeart/2005/8/layout/list1"/>
    <dgm:cxn modelId="{4D1C2284-DACD-4813-AD99-9E2267A3B1C6}" type="presParOf" srcId="{A933CFF2-409C-4889-A0D9-E516242CDF90}" destId="{1D21D22A-A4C8-442F-BF70-0919E33B5211}" srcOrd="22" destOrd="0" presId="urn:microsoft.com/office/officeart/2005/8/layout/list1"/>
    <dgm:cxn modelId="{7D5EED4D-1749-4D94-9C24-BDDFA6859B39}" type="presParOf" srcId="{A933CFF2-409C-4889-A0D9-E516242CDF90}" destId="{297BC765-748D-4D41-8B60-431272143C26}" srcOrd="23" destOrd="0" presId="urn:microsoft.com/office/officeart/2005/8/layout/list1"/>
    <dgm:cxn modelId="{FE27BE02-7F85-4496-BDBF-7245CEF142DF}" type="presParOf" srcId="{A933CFF2-409C-4889-A0D9-E516242CDF90}" destId="{097DB4A5-8ACC-4F81-888A-B6F4F850010C}" srcOrd="24" destOrd="0" presId="urn:microsoft.com/office/officeart/2005/8/layout/list1"/>
    <dgm:cxn modelId="{B69CF97D-32F0-4364-B185-058BA1E8280E}" type="presParOf" srcId="{097DB4A5-8ACC-4F81-888A-B6F4F850010C}" destId="{0E685D41-EA9E-4E5E-8F04-F79F49E17DD3}" srcOrd="0" destOrd="0" presId="urn:microsoft.com/office/officeart/2005/8/layout/list1"/>
    <dgm:cxn modelId="{21140902-ECB3-4ED8-8AEC-603571083A66}" type="presParOf" srcId="{097DB4A5-8ACC-4F81-888A-B6F4F850010C}" destId="{629F1D26-5B43-4595-8680-D243341EE04C}" srcOrd="1" destOrd="0" presId="urn:microsoft.com/office/officeart/2005/8/layout/list1"/>
    <dgm:cxn modelId="{0CDA614F-29A3-4BF3-8CED-A9064676F146}" type="presParOf" srcId="{A933CFF2-409C-4889-A0D9-E516242CDF90}" destId="{EFBA2BDD-B35F-4376-BC8B-BE743A230103}" srcOrd="25" destOrd="0" presId="urn:microsoft.com/office/officeart/2005/8/layout/list1"/>
    <dgm:cxn modelId="{87DD61B5-3A30-488F-BA96-7A537024526F}" type="presParOf" srcId="{A933CFF2-409C-4889-A0D9-E516242CDF90}" destId="{3E4E1E7C-ADAF-42CD-9E50-D84511B597F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FE8069-47C5-4BB9-97E0-1586F0452626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783C26A-8FFC-4C11-9EA4-93B64B388196}">
      <dgm:prSet phldrT="[Metin]"/>
      <dgm:spPr/>
      <dgm:t>
        <a:bodyPr/>
        <a:lstStyle/>
        <a:p>
          <a:r>
            <a:rPr lang="tr-TR" dirty="0" err="1"/>
            <a:t>Volunteer</a:t>
          </a:r>
          <a:r>
            <a:rPr lang="tr-TR" dirty="0"/>
            <a:t> Student Program</a:t>
          </a:r>
        </a:p>
      </dgm:t>
    </dgm:pt>
    <dgm:pt modelId="{49C14694-0EC3-4CAD-9AFC-33D76F0BED5A}" type="parTrans" cxnId="{D3BC62FD-231C-414C-A943-58D225E3C956}">
      <dgm:prSet/>
      <dgm:spPr/>
      <dgm:t>
        <a:bodyPr/>
        <a:lstStyle/>
        <a:p>
          <a:endParaRPr lang="tr-TR"/>
        </a:p>
      </dgm:t>
    </dgm:pt>
    <dgm:pt modelId="{EAF47017-A603-41F2-A48A-8303A89EE5AB}" type="sibTrans" cxnId="{D3BC62FD-231C-414C-A943-58D225E3C956}">
      <dgm:prSet/>
      <dgm:spPr/>
      <dgm:t>
        <a:bodyPr/>
        <a:lstStyle/>
        <a:p>
          <a:endParaRPr lang="tr-TR"/>
        </a:p>
      </dgm:t>
    </dgm:pt>
    <dgm:pt modelId="{56F33F84-EE07-4EED-9A28-AE8FE11CB4AA}">
      <dgm:prSet phldrT="[Metin]"/>
      <dgm:spPr/>
      <dgm:t>
        <a:bodyPr/>
        <a:lstStyle/>
        <a:p>
          <a:r>
            <a:rPr lang="tr-TR" dirty="0"/>
            <a:t>International Student </a:t>
          </a:r>
          <a:r>
            <a:rPr lang="tr-TR" dirty="0" err="1"/>
            <a:t>Union</a:t>
          </a:r>
          <a:r>
            <a:rPr lang="tr-TR" dirty="0"/>
            <a:t> (ISU)</a:t>
          </a:r>
        </a:p>
      </dgm:t>
    </dgm:pt>
    <dgm:pt modelId="{619BD91F-C547-4B29-93F5-16762736F7E1}" type="parTrans" cxnId="{BC75EEB0-F66C-4979-909E-81F9B30B2A05}">
      <dgm:prSet/>
      <dgm:spPr/>
      <dgm:t>
        <a:bodyPr/>
        <a:lstStyle/>
        <a:p>
          <a:endParaRPr lang="tr-TR"/>
        </a:p>
      </dgm:t>
    </dgm:pt>
    <dgm:pt modelId="{1D9767D7-19D5-4659-95B6-B289D218D8E6}" type="sibTrans" cxnId="{BC75EEB0-F66C-4979-909E-81F9B30B2A05}">
      <dgm:prSet/>
      <dgm:spPr/>
      <dgm:t>
        <a:bodyPr/>
        <a:lstStyle/>
        <a:p>
          <a:endParaRPr lang="tr-TR"/>
        </a:p>
      </dgm:t>
    </dgm:pt>
    <dgm:pt modelId="{A933CFF2-409C-4889-A0D9-E516242CDF90}" type="pres">
      <dgm:prSet presAssocID="{DFFE8069-47C5-4BB9-97E0-1586F0452626}" presName="linear" presStyleCnt="0">
        <dgm:presLayoutVars>
          <dgm:dir/>
          <dgm:animLvl val="lvl"/>
          <dgm:resizeHandles val="exact"/>
        </dgm:presLayoutVars>
      </dgm:prSet>
      <dgm:spPr/>
    </dgm:pt>
    <dgm:pt modelId="{714AF1B4-CB4A-4C3C-8014-EE5ABD98DDAC}" type="pres">
      <dgm:prSet presAssocID="{9783C26A-8FFC-4C11-9EA4-93B64B388196}" presName="parentLin" presStyleCnt="0"/>
      <dgm:spPr/>
    </dgm:pt>
    <dgm:pt modelId="{779DCD69-DD77-4470-984F-2CB97121D6B3}" type="pres">
      <dgm:prSet presAssocID="{9783C26A-8FFC-4C11-9EA4-93B64B388196}" presName="parentLeftMargin" presStyleLbl="node1" presStyleIdx="0" presStyleCnt="2"/>
      <dgm:spPr/>
    </dgm:pt>
    <dgm:pt modelId="{9FD9045D-7F39-4676-A36F-3E281BF3BB94}" type="pres">
      <dgm:prSet presAssocID="{9783C26A-8FFC-4C11-9EA4-93B64B38819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C437FDE-2DDC-436A-9A25-DAA2F2F23376}" type="pres">
      <dgm:prSet presAssocID="{9783C26A-8FFC-4C11-9EA4-93B64B388196}" presName="negativeSpace" presStyleCnt="0"/>
      <dgm:spPr/>
    </dgm:pt>
    <dgm:pt modelId="{97BE0974-E76F-413B-BF4F-9B8AFC5D290A}" type="pres">
      <dgm:prSet presAssocID="{9783C26A-8FFC-4C11-9EA4-93B64B388196}" presName="childText" presStyleLbl="conFgAcc1" presStyleIdx="0" presStyleCnt="2">
        <dgm:presLayoutVars>
          <dgm:bulletEnabled val="1"/>
        </dgm:presLayoutVars>
      </dgm:prSet>
      <dgm:spPr/>
    </dgm:pt>
    <dgm:pt modelId="{AE235B2C-A26C-4BFD-9F9F-B500BA96EF08}" type="pres">
      <dgm:prSet presAssocID="{EAF47017-A603-41F2-A48A-8303A89EE5AB}" presName="spaceBetweenRectangles" presStyleCnt="0"/>
      <dgm:spPr/>
    </dgm:pt>
    <dgm:pt modelId="{E0902B50-FEDE-46E1-B7A9-1C3CA67C5C01}" type="pres">
      <dgm:prSet presAssocID="{56F33F84-EE07-4EED-9A28-AE8FE11CB4AA}" presName="parentLin" presStyleCnt="0"/>
      <dgm:spPr/>
    </dgm:pt>
    <dgm:pt modelId="{AF6D038A-A0C7-4552-9806-980C59E7E9F9}" type="pres">
      <dgm:prSet presAssocID="{56F33F84-EE07-4EED-9A28-AE8FE11CB4AA}" presName="parentLeftMargin" presStyleLbl="node1" presStyleIdx="0" presStyleCnt="2"/>
      <dgm:spPr/>
    </dgm:pt>
    <dgm:pt modelId="{76F7F9C1-AA6C-4FCD-AC5C-B0F611F23308}" type="pres">
      <dgm:prSet presAssocID="{56F33F84-EE07-4EED-9A28-AE8FE11CB4A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D458B59-8B99-49F2-A26B-E64B808E5A3C}" type="pres">
      <dgm:prSet presAssocID="{56F33F84-EE07-4EED-9A28-AE8FE11CB4AA}" presName="negativeSpace" presStyleCnt="0"/>
      <dgm:spPr/>
    </dgm:pt>
    <dgm:pt modelId="{0BF5C8CA-2CC9-4B82-9234-E1F09070A8A6}" type="pres">
      <dgm:prSet presAssocID="{56F33F84-EE07-4EED-9A28-AE8FE11CB4A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A070B4A-1DD8-4D49-AE41-65BDDC8FBC1B}" type="presOf" srcId="{56F33F84-EE07-4EED-9A28-AE8FE11CB4AA}" destId="{AF6D038A-A0C7-4552-9806-980C59E7E9F9}" srcOrd="0" destOrd="0" presId="urn:microsoft.com/office/officeart/2005/8/layout/list1"/>
    <dgm:cxn modelId="{DB3BE373-B322-46CD-86D0-0F14D1652F36}" type="presOf" srcId="{56F33F84-EE07-4EED-9A28-AE8FE11CB4AA}" destId="{76F7F9C1-AA6C-4FCD-AC5C-B0F611F23308}" srcOrd="1" destOrd="0" presId="urn:microsoft.com/office/officeart/2005/8/layout/list1"/>
    <dgm:cxn modelId="{B6518854-CFC0-4442-B34D-DACE5B0617D8}" type="presOf" srcId="{9783C26A-8FFC-4C11-9EA4-93B64B388196}" destId="{779DCD69-DD77-4470-984F-2CB97121D6B3}" srcOrd="0" destOrd="0" presId="urn:microsoft.com/office/officeart/2005/8/layout/list1"/>
    <dgm:cxn modelId="{BC75EEB0-F66C-4979-909E-81F9B30B2A05}" srcId="{DFFE8069-47C5-4BB9-97E0-1586F0452626}" destId="{56F33F84-EE07-4EED-9A28-AE8FE11CB4AA}" srcOrd="1" destOrd="0" parTransId="{619BD91F-C547-4B29-93F5-16762736F7E1}" sibTransId="{1D9767D7-19D5-4659-95B6-B289D218D8E6}"/>
    <dgm:cxn modelId="{63B728B9-2E8B-4E74-A7F4-61A373C1390C}" type="presOf" srcId="{9783C26A-8FFC-4C11-9EA4-93B64B388196}" destId="{9FD9045D-7F39-4676-A36F-3E281BF3BB94}" srcOrd="1" destOrd="0" presId="urn:microsoft.com/office/officeart/2005/8/layout/list1"/>
    <dgm:cxn modelId="{21DA0EF4-5AA7-4B90-9DE2-7A966F8213F5}" type="presOf" srcId="{DFFE8069-47C5-4BB9-97E0-1586F0452626}" destId="{A933CFF2-409C-4889-A0D9-E516242CDF90}" srcOrd="0" destOrd="0" presId="urn:microsoft.com/office/officeart/2005/8/layout/list1"/>
    <dgm:cxn modelId="{D3BC62FD-231C-414C-A943-58D225E3C956}" srcId="{DFFE8069-47C5-4BB9-97E0-1586F0452626}" destId="{9783C26A-8FFC-4C11-9EA4-93B64B388196}" srcOrd="0" destOrd="0" parTransId="{49C14694-0EC3-4CAD-9AFC-33D76F0BED5A}" sibTransId="{EAF47017-A603-41F2-A48A-8303A89EE5AB}"/>
    <dgm:cxn modelId="{1F774037-D6E2-4BAE-9170-70989D63AC82}" type="presParOf" srcId="{A933CFF2-409C-4889-A0D9-E516242CDF90}" destId="{714AF1B4-CB4A-4C3C-8014-EE5ABD98DDAC}" srcOrd="0" destOrd="0" presId="urn:microsoft.com/office/officeart/2005/8/layout/list1"/>
    <dgm:cxn modelId="{C862131C-BC99-4D48-B2D3-682540EB3886}" type="presParOf" srcId="{714AF1B4-CB4A-4C3C-8014-EE5ABD98DDAC}" destId="{779DCD69-DD77-4470-984F-2CB97121D6B3}" srcOrd="0" destOrd="0" presId="urn:microsoft.com/office/officeart/2005/8/layout/list1"/>
    <dgm:cxn modelId="{B2F60848-B2FF-4402-ADD4-E5789DA13A73}" type="presParOf" srcId="{714AF1B4-CB4A-4C3C-8014-EE5ABD98DDAC}" destId="{9FD9045D-7F39-4676-A36F-3E281BF3BB94}" srcOrd="1" destOrd="0" presId="urn:microsoft.com/office/officeart/2005/8/layout/list1"/>
    <dgm:cxn modelId="{957FFB47-1850-4BAE-9B95-E1BBF4674C1F}" type="presParOf" srcId="{A933CFF2-409C-4889-A0D9-E516242CDF90}" destId="{4C437FDE-2DDC-436A-9A25-DAA2F2F23376}" srcOrd="1" destOrd="0" presId="urn:microsoft.com/office/officeart/2005/8/layout/list1"/>
    <dgm:cxn modelId="{F21E88AA-C00E-4770-9204-79514B5990BA}" type="presParOf" srcId="{A933CFF2-409C-4889-A0D9-E516242CDF90}" destId="{97BE0974-E76F-413B-BF4F-9B8AFC5D290A}" srcOrd="2" destOrd="0" presId="urn:microsoft.com/office/officeart/2005/8/layout/list1"/>
    <dgm:cxn modelId="{A07B9361-879E-4AC0-913D-FEB5208F0ADD}" type="presParOf" srcId="{A933CFF2-409C-4889-A0D9-E516242CDF90}" destId="{AE235B2C-A26C-4BFD-9F9F-B500BA96EF08}" srcOrd="3" destOrd="0" presId="urn:microsoft.com/office/officeart/2005/8/layout/list1"/>
    <dgm:cxn modelId="{1B7F7F8E-4ADA-4C3D-A2FC-05ED4F4725C0}" type="presParOf" srcId="{A933CFF2-409C-4889-A0D9-E516242CDF90}" destId="{E0902B50-FEDE-46E1-B7A9-1C3CA67C5C01}" srcOrd="4" destOrd="0" presId="urn:microsoft.com/office/officeart/2005/8/layout/list1"/>
    <dgm:cxn modelId="{A809EC27-BCFF-4E52-AB02-0FEFA8AD2309}" type="presParOf" srcId="{E0902B50-FEDE-46E1-B7A9-1C3CA67C5C01}" destId="{AF6D038A-A0C7-4552-9806-980C59E7E9F9}" srcOrd="0" destOrd="0" presId="urn:microsoft.com/office/officeart/2005/8/layout/list1"/>
    <dgm:cxn modelId="{2C2F36A8-E1A6-4CAB-9A73-A3356EC62858}" type="presParOf" srcId="{E0902B50-FEDE-46E1-B7A9-1C3CA67C5C01}" destId="{76F7F9C1-AA6C-4FCD-AC5C-B0F611F23308}" srcOrd="1" destOrd="0" presId="urn:microsoft.com/office/officeart/2005/8/layout/list1"/>
    <dgm:cxn modelId="{36364615-C6FC-4D0B-B207-91C2042A3B89}" type="presParOf" srcId="{A933CFF2-409C-4889-A0D9-E516242CDF90}" destId="{DD458B59-8B99-49F2-A26B-E64B808E5A3C}" srcOrd="5" destOrd="0" presId="urn:microsoft.com/office/officeart/2005/8/layout/list1"/>
    <dgm:cxn modelId="{07EE0CCA-2663-448D-8D5F-418FF4BCF099}" type="presParOf" srcId="{A933CFF2-409C-4889-A0D9-E516242CDF90}" destId="{0BF5C8CA-2CC9-4B82-9234-E1F09070A8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6BC78-CC47-4140-8164-A7E3BCFE4F0C}">
      <dsp:nvSpPr>
        <dsp:cNvPr id="0" name=""/>
        <dsp:cNvSpPr/>
      </dsp:nvSpPr>
      <dsp:spPr>
        <a:xfrm>
          <a:off x="1708902" y="496089"/>
          <a:ext cx="4004055" cy="4004055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 err="1"/>
            <a:t>Activities</a:t>
          </a:r>
          <a:endParaRPr lang="tr-TR" sz="2900" kern="1200" dirty="0"/>
        </a:p>
      </dsp:txBody>
      <dsp:txXfrm>
        <a:off x="3756691" y="1236839"/>
        <a:ext cx="1477687" cy="1191683"/>
      </dsp:txXfrm>
    </dsp:sp>
    <dsp:sp modelId="{F63C85AC-2AE1-4E79-A3FD-EC3F632B92B3}">
      <dsp:nvSpPr>
        <dsp:cNvPr id="0" name=""/>
        <dsp:cNvSpPr/>
      </dsp:nvSpPr>
      <dsp:spPr>
        <a:xfrm>
          <a:off x="1684346" y="465709"/>
          <a:ext cx="4004055" cy="4004055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Programs</a:t>
          </a:r>
          <a:endParaRPr lang="tr-TR" sz="2900" kern="1200" dirty="0"/>
        </a:p>
      </dsp:txBody>
      <dsp:txXfrm>
        <a:off x="3757875" y="2539238"/>
        <a:ext cx="1477687" cy="1191683"/>
      </dsp:txXfrm>
    </dsp:sp>
    <dsp:sp modelId="{FD2FCB3F-A628-4CBD-B3CA-BA1D0CA71F63}">
      <dsp:nvSpPr>
        <dsp:cNvPr id="0" name=""/>
        <dsp:cNvSpPr/>
      </dsp:nvSpPr>
      <dsp:spPr>
        <a:xfrm>
          <a:off x="1684346" y="465709"/>
          <a:ext cx="4004055" cy="4004055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 err="1"/>
            <a:t>Projects</a:t>
          </a:r>
          <a:endParaRPr lang="tr-TR" sz="2900" kern="1200" dirty="0"/>
        </a:p>
      </dsp:txBody>
      <dsp:txXfrm>
        <a:off x="2137186" y="2539238"/>
        <a:ext cx="1477687" cy="1191683"/>
      </dsp:txXfrm>
    </dsp:sp>
    <dsp:sp modelId="{66689706-5398-46B3-8ECF-951DB05F75A0}">
      <dsp:nvSpPr>
        <dsp:cNvPr id="0" name=""/>
        <dsp:cNvSpPr/>
      </dsp:nvSpPr>
      <dsp:spPr>
        <a:xfrm>
          <a:off x="1684346" y="465709"/>
          <a:ext cx="4004055" cy="4004055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900" kern="1200" dirty="0" err="1"/>
            <a:t>Student</a:t>
          </a:r>
          <a:r>
            <a:rPr lang="tr-TR" sz="2900" kern="1200" dirty="0"/>
            <a:t> Services</a:t>
          </a:r>
        </a:p>
      </dsp:txBody>
      <dsp:txXfrm>
        <a:off x="2137186" y="1204553"/>
        <a:ext cx="1477687" cy="1191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91B53-9FED-4B01-94D2-AB2ED916CD3D}">
      <dsp:nvSpPr>
        <dsp:cNvPr id="0" name=""/>
        <dsp:cNvSpPr/>
      </dsp:nvSpPr>
      <dsp:spPr>
        <a:xfrm>
          <a:off x="0" y="379551"/>
          <a:ext cx="773072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DA3F27-10A5-4B9B-8406-B6EA15D1082C}">
      <dsp:nvSpPr>
        <dsp:cNvPr id="0" name=""/>
        <dsp:cNvSpPr/>
      </dsp:nvSpPr>
      <dsp:spPr>
        <a:xfrm>
          <a:off x="386536" y="99111"/>
          <a:ext cx="5411508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542" tIns="0" rIns="20454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Orientation</a:t>
          </a:r>
          <a:endParaRPr lang="tr-TR" sz="1900" kern="1200" dirty="0"/>
        </a:p>
      </dsp:txBody>
      <dsp:txXfrm>
        <a:off x="413916" y="126491"/>
        <a:ext cx="5356748" cy="506120"/>
      </dsp:txXfrm>
    </dsp:sp>
    <dsp:sp modelId="{F65C574F-D547-4F95-8183-981FC590E756}">
      <dsp:nvSpPr>
        <dsp:cNvPr id="0" name=""/>
        <dsp:cNvSpPr/>
      </dsp:nvSpPr>
      <dsp:spPr>
        <a:xfrm>
          <a:off x="0" y="1219520"/>
          <a:ext cx="773072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0F51DB-590B-4276-B290-E243C2B506EC}">
      <dsp:nvSpPr>
        <dsp:cNvPr id="0" name=""/>
        <dsp:cNvSpPr/>
      </dsp:nvSpPr>
      <dsp:spPr>
        <a:xfrm>
          <a:off x="386536" y="960951"/>
          <a:ext cx="5411508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542" tIns="0" rIns="20454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Student</a:t>
          </a:r>
          <a:r>
            <a:rPr lang="tr-TR" sz="1900" kern="1200" dirty="0"/>
            <a:t> </a:t>
          </a:r>
          <a:r>
            <a:rPr lang="tr-TR" sz="1900" kern="1200" dirty="0" err="1"/>
            <a:t>Residence</a:t>
          </a:r>
          <a:r>
            <a:rPr lang="tr-TR" sz="1900" kern="1200" dirty="0"/>
            <a:t> </a:t>
          </a:r>
          <a:r>
            <a:rPr lang="tr-TR" sz="1900" kern="1200" dirty="0" err="1"/>
            <a:t>Permit</a:t>
          </a:r>
          <a:endParaRPr lang="tr-TR" sz="1900" kern="1200" dirty="0"/>
        </a:p>
      </dsp:txBody>
      <dsp:txXfrm>
        <a:off x="413916" y="988331"/>
        <a:ext cx="5356748" cy="506120"/>
      </dsp:txXfrm>
    </dsp:sp>
    <dsp:sp modelId="{89C17C7B-28A0-49FB-BF64-AAB7AC6FA81A}">
      <dsp:nvSpPr>
        <dsp:cNvPr id="0" name=""/>
        <dsp:cNvSpPr/>
      </dsp:nvSpPr>
      <dsp:spPr>
        <a:xfrm>
          <a:off x="0" y="2103231"/>
          <a:ext cx="773072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E7E792-E33A-4483-B5CA-37D4C0C89B8C}">
      <dsp:nvSpPr>
        <dsp:cNvPr id="0" name=""/>
        <dsp:cNvSpPr/>
      </dsp:nvSpPr>
      <dsp:spPr>
        <a:xfrm>
          <a:off x="386536" y="1822791"/>
          <a:ext cx="5411508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542" tIns="0" rIns="20454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Cultural</a:t>
          </a:r>
          <a:r>
            <a:rPr lang="tr-TR" sz="1900" kern="1200" dirty="0"/>
            <a:t> &amp; </a:t>
          </a:r>
          <a:r>
            <a:rPr lang="tr-TR" sz="1900" kern="1200" dirty="0" err="1"/>
            <a:t>Social</a:t>
          </a:r>
          <a:r>
            <a:rPr lang="tr-TR" sz="1900" kern="1200" dirty="0"/>
            <a:t> </a:t>
          </a:r>
          <a:r>
            <a:rPr lang="tr-TR" sz="1900" kern="1200" dirty="0" err="1"/>
            <a:t>events</a:t>
          </a:r>
          <a:endParaRPr lang="tr-TR" sz="1900" kern="1200" dirty="0"/>
        </a:p>
      </dsp:txBody>
      <dsp:txXfrm>
        <a:off x="413916" y="1850171"/>
        <a:ext cx="5356748" cy="506120"/>
      </dsp:txXfrm>
    </dsp:sp>
    <dsp:sp modelId="{D1A43FEB-1DF0-4F1E-A3CE-86797FE1349F}">
      <dsp:nvSpPr>
        <dsp:cNvPr id="0" name=""/>
        <dsp:cNvSpPr/>
      </dsp:nvSpPr>
      <dsp:spPr>
        <a:xfrm>
          <a:off x="0" y="2965071"/>
          <a:ext cx="773072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FA618B-E910-4F7A-821A-8385706CAA53}">
      <dsp:nvSpPr>
        <dsp:cNvPr id="0" name=""/>
        <dsp:cNvSpPr/>
      </dsp:nvSpPr>
      <dsp:spPr>
        <a:xfrm>
          <a:off x="386536" y="2684631"/>
          <a:ext cx="5411508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542" tIns="0" rIns="20454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Announcements</a:t>
          </a:r>
          <a:endParaRPr lang="tr-TR" sz="1900" kern="1200" dirty="0"/>
        </a:p>
      </dsp:txBody>
      <dsp:txXfrm>
        <a:off x="413916" y="2712011"/>
        <a:ext cx="5356748" cy="506120"/>
      </dsp:txXfrm>
    </dsp:sp>
    <dsp:sp modelId="{2A24EBF2-813F-4B00-BD5B-BBB52410F704}">
      <dsp:nvSpPr>
        <dsp:cNvPr id="0" name=""/>
        <dsp:cNvSpPr/>
      </dsp:nvSpPr>
      <dsp:spPr>
        <a:xfrm>
          <a:off x="0" y="3826911"/>
          <a:ext cx="7730726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E2E6B0-C751-415A-BECC-3C18FB47AD00}">
      <dsp:nvSpPr>
        <dsp:cNvPr id="0" name=""/>
        <dsp:cNvSpPr/>
      </dsp:nvSpPr>
      <dsp:spPr>
        <a:xfrm>
          <a:off x="386536" y="3546471"/>
          <a:ext cx="5411508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542" tIns="0" rIns="204542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kern="1200" dirty="0" err="1"/>
            <a:t>Work</a:t>
          </a:r>
          <a:r>
            <a:rPr lang="tr-TR" sz="1900" kern="1200" dirty="0"/>
            <a:t> </a:t>
          </a:r>
          <a:r>
            <a:rPr lang="tr-TR" sz="1900" kern="1200" dirty="0" err="1"/>
            <a:t>Placement</a:t>
          </a:r>
          <a:r>
            <a:rPr lang="tr-TR" sz="1900" kern="1200" dirty="0"/>
            <a:t> </a:t>
          </a:r>
          <a:r>
            <a:rPr lang="tr-TR" sz="1900" kern="1200" dirty="0" err="1"/>
            <a:t>Guidance</a:t>
          </a:r>
          <a:endParaRPr lang="tr-TR" sz="1900" kern="1200" dirty="0"/>
        </a:p>
      </dsp:txBody>
      <dsp:txXfrm>
        <a:off x="413916" y="3573851"/>
        <a:ext cx="5356748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C574F-D547-4F95-8183-981FC590E756}">
      <dsp:nvSpPr>
        <dsp:cNvPr id="0" name=""/>
        <dsp:cNvSpPr/>
      </dsp:nvSpPr>
      <dsp:spPr>
        <a:xfrm>
          <a:off x="0" y="339168"/>
          <a:ext cx="4716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0F51DB-590B-4276-B290-E243C2B506EC}">
      <dsp:nvSpPr>
        <dsp:cNvPr id="0" name=""/>
        <dsp:cNvSpPr/>
      </dsp:nvSpPr>
      <dsp:spPr>
        <a:xfrm>
          <a:off x="235847" y="148643"/>
          <a:ext cx="330186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03" tIns="0" rIns="1248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Coffee</a:t>
          </a:r>
          <a:r>
            <a:rPr lang="tr-TR" sz="1600" kern="1200" dirty="0"/>
            <a:t> </a:t>
          </a:r>
          <a:r>
            <a:rPr lang="tr-TR" sz="1600" kern="1200" dirty="0" err="1"/>
            <a:t>Hours</a:t>
          </a:r>
          <a:endParaRPr lang="tr-TR" sz="1600" kern="1200" dirty="0"/>
        </a:p>
      </dsp:txBody>
      <dsp:txXfrm>
        <a:off x="256022" y="168818"/>
        <a:ext cx="3261518" cy="372930"/>
      </dsp:txXfrm>
    </dsp:sp>
    <dsp:sp modelId="{343250D2-3926-4578-A843-5F500E225350}">
      <dsp:nvSpPr>
        <dsp:cNvPr id="0" name=""/>
        <dsp:cNvSpPr/>
      </dsp:nvSpPr>
      <dsp:spPr>
        <a:xfrm>
          <a:off x="0" y="990323"/>
          <a:ext cx="4716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004B0C-92C3-4440-BB34-19590249831F}">
      <dsp:nvSpPr>
        <dsp:cNvPr id="0" name=""/>
        <dsp:cNvSpPr/>
      </dsp:nvSpPr>
      <dsp:spPr>
        <a:xfrm>
          <a:off x="235847" y="783683"/>
          <a:ext cx="330186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03" tIns="0" rIns="1248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Country </a:t>
          </a:r>
          <a:r>
            <a:rPr lang="tr-TR" sz="1600" kern="1200" dirty="0" err="1"/>
            <a:t>Meetings</a:t>
          </a:r>
          <a:endParaRPr lang="tr-TR" sz="1600" kern="1200" dirty="0"/>
        </a:p>
      </dsp:txBody>
      <dsp:txXfrm>
        <a:off x="256022" y="803858"/>
        <a:ext cx="3261518" cy="372930"/>
      </dsp:txXfrm>
    </dsp:sp>
    <dsp:sp modelId="{8BA48729-4182-40A4-8355-6ADB284D6EE1}">
      <dsp:nvSpPr>
        <dsp:cNvPr id="0" name=""/>
        <dsp:cNvSpPr/>
      </dsp:nvSpPr>
      <dsp:spPr>
        <a:xfrm>
          <a:off x="0" y="1625363"/>
          <a:ext cx="4716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E346CF-C8A7-4A8B-90B5-E685CAEE5E80}">
      <dsp:nvSpPr>
        <dsp:cNvPr id="0" name=""/>
        <dsp:cNvSpPr/>
      </dsp:nvSpPr>
      <dsp:spPr>
        <a:xfrm>
          <a:off x="235847" y="1418723"/>
          <a:ext cx="330186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03" tIns="0" rIns="1248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Tournaments</a:t>
          </a:r>
          <a:endParaRPr lang="tr-TR" sz="1600" kern="1200" dirty="0"/>
        </a:p>
      </dsp:txBody>
      <dsp:txXfrm>
        <a:off x="256022" y="1438898"/>
        <a:ext cx="3261518" cy="372930"/>
      </dsp:txXfrm>
    </dsp:sp>
    <dsp:sp modelId="{ED9BE998-AD06-4B2B-BC77-4266354E785B}">
      <dsp:nvSpPr>
        <dsp:cNvPr id="0" name=""/>
        <dsp:cNvSpPr/>
      </dsp:nvSpPr>
      <dsp:spPr>
        <a:xfrm>
          <a:off x="0" y="2260403"/>
          <a:ext cx="4716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7C6C7E-84C7-440E-8214-EE7E962C18A1}">
      <dsp:nvSpPr>
        <dsp:cNvPr id="0" name=""/>
        <dsp:cNvSpPr/>
      </dsp:nvSpPr>
      <dsp:spPr>
        <a:xfrm>
          <a:off x="235847" y="2053763"/>
          <a:ext cx="330186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03" tIns="0" rIns="1248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International </a:t>
          </a:r>
          <a:r>
            <a:rPr lang="tr-TR" sz="1600" kern="1200" dirty="0" err="1"/>
            <a:t>Cultural</a:t>
          </a:r>
          <a:r>
            <a:rPr lang="tr-TR" sz="1600" kern="1200" dirty="0"/>
            <a:t> </a:t>
          </a:r>
          <a:r>
            <a:rPr lang="tr-TR" sz="1600" kern="1200" dirty="0" err="1"/>
            <a:t>Day</a:t>
          </a:r>
          <a:endParaRPr lang="tr-TR" sz="1600" kern="1200" dirty="0"/>
        </a:p>
      </dsp:txBody>
      <dsp:txXfrm>
        <a:off x="256022" y="2073938"/>
        <a:ext cx="3261518" cy="372930"/>
      </dsp:txXfrm>
    </dsp:sp>
    <dsp:sp modelId="{70272016-F79A-4EE0-BC5B-276095BDE279}">
      <dsp:nvSpPr>
        <dsp:cNvPr id="0" name=""/>
        <dsp:cNvSpPr/>
      </dsp:nvSpPr>
      <dsp:spPr>
        <a:xfrm>
          <a:off x="0" y="2895443"/>
          <a:ext cx="4716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9D7158-AD9C-48B8-A64A-1623BAA1EDC8}">
      <dsp:nvSpPr>
        <dsp:cNvPr id="0" name=""/>
        <dsp:cNvSpPr/>
      </dsp:nvSpPr>
      <dsp:spPr>
        <a:xfrm>
          <a:off x="235847" y="2688803"/>
          <a:ext cx="330186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03" tIns="0" rIns="1248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/>
            <a:t>Special Country </a:t>
          </a:r>
          <a:r>
            <a:rPr lang="tr-TR" sz="1600" kern="1200" dirty="0" err="1"/>
            <a:t>Days</a:t>
          </a:r>
          <a:endParaRPr lang="tr-TR" sz="1600" kern="1200" dirty="0"/>
        </a:p>
      </dsp:txBody>
      <dsp:txXfrm>
        <a:off x="256022" y="2708978"/>
        <a:ext cx="3261518" cy="372930"/>
      </dsp:txXfrm>
    </dsp:sp>
    <dsp:sp modelId="{1D21D22A-A4C8-442F-BF70-0919E33B5211}">
      <dsp:nvSpPr>
        <dsp:cNvPr id="0" name=""/>
        <dsp:cNvSpPr/>
      </dsp:nvSpPr>
      <dsp:spPr>
        <a:xfrm>
          <a:off x="0" y="3530483"/>
          <a:ext cx="4716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515768-95D8-4DD2-B63E-FD51C5324232}">
      <dsp:nvSpPr>
        <dsp:cNvPr id="0" name=""/>
        <dsp:cNvSpPr/>
      </dsp:nvSpPr>
      <dsp:spPr>
        <a:xfrm>
          <a:off x="235847" y="3323843"/>
          <a:ext cx="330186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03" tIns="0" rIns="12480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 dirty="0" err="1"/>
            <a:t>Halloween</a:t>
          </a:r>
          <a:endParaRPr lang="tr-TR" sz="1600" kern="1200" dirty="0"/>
        </a:p>
      </dsp:txBody>
      <dsp:txXfrm>
        <a:off x="256022" y="3344018"/>
        <a:ext cx="3261518" cy="372930"/>
      </dsp:txXfrm>
    </dsp:sp>
    <dsp:sp modelId="{3E4E1E7C-ADAF-42CD-9E50-D84511B597F9}">
      <dsp:nvSpPr>
        <dsp:cNvPr id="0" name=""/>
        <dsp:cNvSpPr/>
      </dsp:nvSpPr>
      <dsp:spPr>
        <a:xfrm>
          <a:off x="0" y="4165523"/>
          <a:ext cx="471695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9F1D26-5B43-4595-8680-D243341EE04C}">
      <dsp:nvSpPr>
        <dsp:cNvPr id="0" name=""/>
        <dsp:cNvSpPr/>
      </dsp:nvSpPr>
      <dsp:spPr>
        <a:xfrm>
          <a:off x="235847" y="3958883"/>
          <a:ext cx="3301868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803" tIns="0" rIns="12480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 err="1"/>
            <a:t>Other</a:t>
          </a:r>
          <a:r>
            <a:rPr lang="tr-TR" sz="1400" kern="1200" dirty="0"/>
            <a:t> Conference </a:t>
          </a:r>
          <a:r>
            <a:rPr lang="tr-TR" sz="1400" kern="1200" dirty="0" err="1"/>
            <a:t>and</a:t>
          </a:r>
          <a:r>
            <a:rPr lang="tr-TR" sz="1400" kern="1200" dirty="0"/>
            <a:t> </a:t>
          </a:r>
          <a:r>
            <a:rPr lang="tr-TR" sz="1400" kern="1200" dirty="0" err="1"/>
            <a:t>Seminars</a:t>
          </a:r>
          <a:endParaRPr lang="tr-TR" sz="1400" kern="1200" dirty="0"/>
        </a:p>
      </dsp:txBody>
      <dsp:txXfrm>
        <a:off x="256022" y="3979058"/>
        <a:ext cx="3261518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E0974-E76F-413B-BF4F-9B8AFC5D290A}">
      <dsp:nvSpPr>
        <dsp:cNvPr id="0" name=""/>
        <dsp:cNvSpPr/>
      </dsp:nvSpPr>
      <dsp:spPr>
        <a:xfrm>
          <a:off x="0" y="1421210"/>
          <a:ext cx="773072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D9045D-7F39-4676-A36F-3E281BF3BB94}">
      <dsp:nvSpPr>
        <dsp:cNvPr id="0" name=""/>
        <dsp:cNvSpPr/>
      </dsp:nvSpPr>
      <dsp:spPr>
        <a:xfrm>
          <a:off x="386536" y="1007930"/>
          <a:ext cx="5411508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542" tIns="0" rIns="20454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 err="1"/>
            <a:t>Volunteer</a:t>
          </a:r>
          <a:r>
            <a:rPr lang="tr-TR" sz="2800" kern="1200" dirty="0"/>
            <a:t> Student Program</a:t>
          </a:r>
        </a:p>
      </dsp:txBody>
      <dsp:txXfrm>
        <a:off x="426885" y="1048279"/>
        <a:ext cx="5330810" cy="745862"/>
      </dsp:txXfrm>
    </dsp:sp>
    <dsp:sp modelId="{0BF5C8CA-2CC9-4B82-9234-E1F09070A8A6}">
      <dsp:nvSpPr>
        <dsp:cNvPr id="0" name=""/>
        <dsp:cNvSpPr/>
      </dsp:nvSpPr>
      <dsp:spPr>
        <a:xfrm>
          <a:off x="0" y="2691291"/>
          <a:ext cx="773072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F7F9C1-AA6C-4FCD-AC5C-B0F611F23308}">
      <dsp:nvSpPr>
        <dsp:cNvPr id="0" name=""/>
        <dsp:cNvSpPr/>
      </dsp:nvSpPr>
      <dsp:spPr>
        <a:xfrm>
          <a:off x="386536" y="2278010"/>
          <a:ext cx="5411508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542" tIns="0" rIns="20454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kern="1200" dirty="0"/>
            <a:t>International Student </a:t>
          </a:r>
          <a:r>
            <a:rPr lang="tr-TR" sz="2800" kern="1200" dirty="0" err="1"/>
            <a:t>Union</a:t>
          </a:r>
          <a:r>
            <a:rPr lang="tr-TR" sz="2800" kern="1200" dirty="0"/>
            <a:t> (ISU)</a:t>
          </a:r>
        </a:p>
      </dsp:txBody>
      <dsp:txXfrm>
        <a:off x="426885" y="2318359"/>
        <a:ext cx="5330810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96354-47E2-BC44-90A8-4A770FBD40F8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AA968-37B9-BC4D-9733-8BDBC21EAF8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47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04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811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476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89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63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2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58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82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780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845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E8D4D-20C4-1E48-8A78-35B779DCEEFA}" type="datetimeFigureOut">
              <a:rPr lang="tr-TR" smtClean="0"/>
              <a:t>17.01.2022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E2AD8-CE89-704A-98D8-88138DB8E2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01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urkiye.gov.tr/saglik-bakanligi-hes-kodu-uretme-ve-listelem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www.aydin.edu.tr/en-us/international/issa/Documents/ikamet%20rehberi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uze.gov.tr/MuseumPass" TargetMode="External"/><Relationship Id="rId4" Type="http://schemas.openxmlformats.org/officeDocument/2006/relationships/hyperlink" Target="https://kisisellestirme.istanbulkart.istanbul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223172" y="85598"/>
            <a:ext cx="864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01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72" y="1235219"/>
            <a:ext cx="1989518" cy="1993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ikdörtgen 3"/>
          <p:cNvSpPr/>
          <p:nvPr/>
        </p:nvSpPr>
        <p:spPr>
          <a:xfrm>
            <a:off x="855220" y="3441146"/>
            <a:ext cx="99151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Student &amp; </a:t>
            </a:r>
            <a:r>
              <a:rPr lang="tr-TR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</a:t>
            </a:r>
            <a:r>
              <a:rPr lang="tr-TR" sz="4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4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Affairs</a:t>
            </a:r>
            <a:endParaRPr lang="tr-TR" sz="4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ISSA</a:t>
            </a:r>
          </a:p>
        </p:txBody>
      </p:sp>
      <p:cxnSp>
        <p:nvCxnSpPr>
          <p:cNvPr id="17" name="Düz Bağlayıcı 16"/>
          <p:cNvCxnSpPr/>
          <p:nvPr/>
        </p:nvCxnSpPr>
        <p:spPr>
          <a:xfrm>
            <a:off x="964276" y="5037514"/>
            <a:ext cx="1012490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Resim 10">
            <a:extLst>
              <a:ext uri="{FF2B5EF4-FFF2-40B4-BE49-F238E27FC236}">
                <a16:creationId xmlns:a16="http://schemas.microsoft.com/office/drawing/2014/main" id="{1D10EB88-ADD8-4BC2-899C-36156DBFE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89" y="1312823"/>
            <a:ext cx="1819115" cy="18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51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9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9311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Tournaments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353" y="2728447"/>
            <a:ext cx="4318300" cy="242904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63" y="2037745"/>
            <a:ext cx="7225553" cy="40643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9966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13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9311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Cultural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91" y="1863307"/>
            <a:ext cx="6793018" cy="452867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53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15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1074859"/>
            <a:ext cx="10502736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Country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3" y="3729702"/>
            <a:ext cx="3320505" cy="248816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88" y="3218504"/>
            <a:ext cx="3785437" cy="28214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69" y="1988367"/>
            <a:ext cx="3744772" cy="375975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52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17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3089" y="5962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HALLOWEEEN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53" y="1540285"/>
            <a:ext cx="3041071" cy="45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21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761" y="946775"/>
            <a:ext cx="10645968" cy="713677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735113050"/>
              </p:ext>
            </p:extLst>
          </p:nvPr>
        </p:nvGraphicFramePr>
        <p:xfrm>
          <a:off x="2238027" y="1780823"/>
          <a:ext cx="7730726" cy="4404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Metin kutusu 11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56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22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3089" y="75054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Student Program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35" y="1897738"/>
            <a:ext cx="5759732" cy="392429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97" y="2150544"/>
            <a:ext cx="5774803" cy="3418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2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23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84478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Student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Union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(ISU)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5" y="2170347"/>
            <a:ext cx="5087612" cy="38104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15" y="2027140"/>
            <a:ext cx="3953617" cy="39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94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23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84478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Student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Union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(ISU)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AB3939C-B7B4-4215-B2E1-49E4C9C3B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9064"/>
            <a:ext cx="12192000" cy="44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25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15901" y="72351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Responsibility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6" y="1914472"/>
            <a:ext cx="4215959" cy="422157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12" y="1682430"/>
            <a:ext cx="4447691" cy="44536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692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26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1" name="İçerik Yer Tutucusu 10"/>
          <p:cNvSpPr>
            <a:spLocks noGrp="1"/>
          </p:cNvSpPr>
          <p:nvPr>
            <p:ph idx="1"/>
          </p:nvPr>
        </p:nvSpPr>
        <p:spPr>
          <a:xfrm>
            <a:off x="3909522" y="5719644"/>
            <a:ext cx="554831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IAU – International Student Football Team</a:t>
            </a:r>
            <a:endParaRPr lang="tr-T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b="14857"/>
          <a:stretch/>
        </p:blipFill>
        <p:spPr>
          <a:xfrm>
            <a:off x="3143595" y="1278016"/>
            <a:ext cx="6682047" cy="430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6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223172" y="85598"/>
            <a:ext cx="864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02</a:t>
            </a:r>
          </a:p>
        </p:txBody>
      </p:sp>
      <p:sp>
        <p:nvSpPr>
          <p:cNvPr id="9" name="Başlık 8"/>
          <p:cNvSpPr>
            <a:spLocks noGrp="1"/>
          </p:cNvSpPr>
          <p:nvPr>
            <p:ph type="title"/>
          </p:nvPr>
        </p:nvSpPr>
        <p:spPr>
          <a:xfrm>
            <a:off x="2104328" y="1192304"/>
            <a:ext cx="7973122" cy="758514"/>
          </a:xfrm>
        </p:spPr>
        <p:txBody>
          <a:bodyPr>
            <a:normAutofit/>
          </a:bodyPr>
          <a:lstStyle/>
          <a:p>
            <a:pPr algn="ctr"/>
            <a:r>
              <a:rPr lang="tr-TR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ISSA Office?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10667" r="1074" b="24762"/>
          <a:stretch/>
        </p:blipFill>
        <p:spPr>
          <a:xfrm>
            <a:off x="1431803" y="1831900"/>
            <a:ext cx="9405257" cy="44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5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27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787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PUBLISHMENTS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1" name="İçerik Yer Tutucusu 10"/>
          <p:cNvSpPr>
            <a:spLocks noGrp="1"/>
          </p:cNvSpPr>
          <p:nvPr>
            <p:ph idx="1"/>
          </p:nvPr>
        </p:nvSpPr>
        <p:spPr>
          <a:xfrm>
            <a:off x="503030" y="1958975"/>
            <a:ext cx="2499402" cy="427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STUDENT GUIDE</a:t>
            </a:r>
            <a:endParaRPr lang="tr-TR" sz="24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12" name="İçerik Yer Tutucusu 10"/>
          <p:cNvSpPr txBox="1">
            <a:spLocks/>
          </p:cNvSpPr>
          <p:nvPr/>
        </p:nvSpPr>
        <p:spPr>
          <a:xfrm>
            <a:off x="4141548" y="1742849"/>
            <a:ext cx="3542455" cy="7603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24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RESIDENCE PERMIT GUIDE</a:t>
            </a:r>
            <a:endParaRPr lang="tr-TR" sz="24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cxnSp>
        <p:nvCxnSpPr>
          <p:cNvPr id="8" name="Düz Bağlayıcı 7"/>
          <p:cNvCxnSpPr/>
          <p:nvPr/>
        </p:nvCxnSpPr>
        <p:spPr>
          <a:xfrm flipH="1">
            <a:off x="3765596" y="2323351"/>
            <a:ext cx="30754" cy="377831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 flipH="1">
            <a:off x="7994164" y="2347898"/>
            <a:ext cx="30754" cy="377831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İçerik Yer Tutucusu 10"/>
          <p:cNvSpPr txBox="1">
            <a:spLocks/>
          </p:cNvSpPr>
          <p:nvPr/>
        </p:nvSpPr>
        <p:spPr>
          <a:xfrm>
            <a:off x="8222147" y="1960906"/>
            <a:ext cx="3542455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tr-TR" sz="24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E-BULLETIN</a:t>
            </a:r>
            <a:endParaRPr lang="tr-TR" sz="24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355" y="2472005"/>
            <a:ext cx="2335832" cy="364193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3BCE6C9-46AD-44B5-8E1A-6769618EC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961" y="2532519"/>
            <a:ext cx="2442954" cy="3377026"/>
          </a:xfrm>
          <a:prstGeom prst="rect">
            <a:avLst/>
          </a:prstGeom>
        </p:spPr>
      </p:pic>
      <p:pic>
        <p:nvPicPr>
          <p:cNvPr id="20" name="Resim 19" descr="metin içeren bir resim&#10;&#10;Açıklama otomatik olarak oluşturuldu">
            <a:extLst>
              <a:ext uri="{FF2B5EF4-FFF2-40B4-BE49-F238E27FC236}">
                <a16:creationId xmlns:a16="http://schemas.microsoft.com/office/drawing/2014/main" id="{4224D88E-685C-4245-B261-9E375B8DC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83" y="2532519"/>
            <a:ext cx="2423649" cy="33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1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52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33400" y="2574408"/>
            <a:ext cx="1138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32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E538B12D-1F1C-4A14-AF67-3E66138E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5" y="787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 CALENDAR</a:t>
            </a:r>
          </a:p>
        </p:txBody>
      </p:sp>
      <p:graphicFrame>
        <p:nvGraphicFramePr>
          <p:cNvPr id="4" name="Tablo 7">
            <a:extLst>
              <a:ext uri="{FF2B5EF4-FFF2-40B4-BE49-F238E27FC236}">
                <a16:creationId xmlns:a16="http://schemas.microsoft.com/office/drawing/2014/main" id="{FA119702-42CD-4A53-8CA8-49261C1DC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73185"/>
              </p:ext>
            </p:extLst>
          </p:nvPr>
        </p:nvGraphicFramePr>
        <p:xfrm>
          <a:off x="1852860" y="1722082"/>
          <a:ext cx="8214417" cy="4635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139">
                  <a:extLst>
                    <a:ext uri="{9D8B030D-6E8A-4147-A177-3AD203B41FA5}">
                      <a16:colId xmlns:a16="http://schemas.microsoft.com/office/drawing/2014/main" val="504025527"/>
                    </a:ext>
                  </a:extLst>
                </a:gridCol>
                <a:gridCol w="2738139">
                  <a:extLst>
                    <a:ext uri="{9D8B030D-6E8A-4147-A177-3AD203B41FA5}">
                      <a16:colId xmlns:a16="http://schemas.microsoft.com/office/drawing/2014/main" val="1736005782"/>
                    </a:ext>
                  </a:extLst>
                </a:gridCol>
                <a:gridCol w="2738139">
                  <a:extLst>
                    <a:ext uri="{9D8B030D-6E8A-4147-A177-3AD203B41FA5}">
                      <a16:colId xmlns:a16="http://schemas.microsoft.com/office/drawing/2014/main" val="466307205"/>
                    </a:ext>
                  </a:extLst>
                </a:gridCol>
              </a:tblGrid>
              <a:tr h="290381">
                <a:tc gridSpan="3"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2021-2022 ACADEMIC YEAR</a:t>
                      </a:r>
                    </a:p>
                    <a:p>
                      <a:pPr algn="ctr"/>
                      <a:r>
                        <a:rPr lang="tr-TR" sz="1400" i="1" dirty="0" err="1"/>
                        <a:t>the</a:t>
                      </a:r>
                      <a:r>
                        <a:rPr lang="tr-TR" sz="1400" i="1" dirty="0"/>
                        <a:t> </a:t>
                      </a:r>
                      <a:r>
                        <a:rPr lang="tr-TR" sz="1400" i="1" dirty="0" err="1"/>
                        <a:t>complete</a:t>
                      </a:r>
                      <a:r>
                        <a:rPr lang="tr-TR" sz="1400" i="1" dirty="0"/>
                        <a:t> academic </a:t>
                      </a:r>
                      <a:r>
                        <a:rPr lang="tr-TR" sz="1400" i="1" dirty="0" err="1"/>
                        <a:t>calendar</a:t>
                      </a:r>
                      <a:r>
                        <a:rPr lang="tr-TR" sz="1400" i="1" dirty="0"/>
                        <a:t> is </a:t>
                      </a:r>
                      <a:r>
                        <a:rPr lang="tr-TR" sz="1400" i="1" dirty="0" err="1"/>
                        <a:t>also</a:t>
                      </a:r>
                      <a:r>
                        <a:rPr lang="tr-TR" sz="1400" i="1" dirty="0"/>
                        <a:t> </a:t>
                      </a:r>
                      <a:r>
                        <a:rPr lang="tr-TR" sz="1400" i="1" dirty="0" err="1"/>
                        <a:t>available</a:t>
                      </a:r>
                      <a:r>
                        <a:rPr lang="tr-TR" sz="1400" i="1" dirty="0"/>
                        <a:t> on UBIS</a:t>
                      </a:r>
                      <a:endParaRPr lang="en-US" sz="14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tr-TR" dirty="0"/>
                        <a:t>2021-2022 ACADEMIC YEAR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278224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FALL TERM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SPRING TERM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652434"/>
                  </a:ext>
                </a:extLst>
              </a:tr>
              <a:tr h="428138">
                <a:tc>
                  <a:txBody>
                    <a:bodyPr/>
                    <a:lstStyle/>
                    <a:p>
                      <a:r>
                        <a:rPr lang="en-US" dirty="0"/>
                        <a:t>Course Registration </a:t>
                      </a:r>
                      <a:r>
                        <a:rPr lang="tr-TR" dirty="0" err="1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21.09.2021 - 29.09.2021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8.02.2022 - 16.02.2022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299172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r>
                        <a:rPr lang="tr-TR" dirty="0" err="1"/>
                        <a:t>Orientation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27.09.2021 - 01.10.2021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240165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r>
                        <a:rPr lang="en-US" dirty="0" err="1"/>
                        <a:t>Begining</a:t>
                      </a:r>
                      <a:r>
                        <a:rPr lang="en-US" dirty="0"/>
                        <a:t> of 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27.09.2021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14.02.2022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25622"/>
                  </a:ext>
                </a:extLst>
              </a:tr>
              <a:tr h="611625">
                <a:tc>
                  <a:txBody>
                    <a:bodyPr/>
                    <a:lstStyle/>
                    <a:p>
                      <a:r>
                        <a:rPr lang="en-US" dirty="0"/>
                        <a:t>Deadline for Course Exemption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01.10.2021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18.02.2022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441828"/>
                  </a:ext>
                </a:extLst>
              </a:tr>
              <a:tr h="428138">
                <a:tc>
                  <a:txBody>
                    <a:bodyPr/>
                    <a:lstStyle/>
                    <a:p>
                      <a:r>
                        <a:rPr lang="en-US" dirty="0"/>
                        <a:t>Course Add-drop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04.10.2021 - 08.10.2021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21.02.2022 - 25.02.2022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61868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r>
                        <a:rPr lang="en-US" dirty="0"/>
                        <a:t>Mid-term exams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20.11.2021 - 27.11.2021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09.04.2022 - 17.04.2022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892080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r>
                        <a:rPr lang="en-US" dirty="0"/>
                        <a:t>Last Day of the Classes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08.01.2022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03.06.2022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783199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r>
                        <a:rPr lang="en-US" dirty="0"/>
                        <a:t>Final Exams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10.01.2022 - 22.01.2022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06.06.2022-18.06.2022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052416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r>
                        <a:rPr lang="en-US" dirty="0"/>
                        <a:t>Make-Up for Final Exams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31.01.2022 - 05.02.2022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27.06.2022-03.07.2022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29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212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33400" y="2574408"/>
            <a:ext cx="1138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32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83" y="1649247"/>
            <a:ext cx="8740351" cy="4609332"/>
          </a:xfrm>
          <a:prstGeom prst="rect">
            <a:avLst/>
          </a:prstGeom>
        </p:spPr>
      </p:pic>
      <p:sp>
        <p:nvSpPr>
          <p:cNvPr id="11" name="Başlık 1">
            <a:extLst>
              <a:ext uri="{FF2B5EF4-FFF2-40B4-BE49-F238E27FC236}">
                <a16:creationId xmlns:a16="http://schemas.microsoft.com/office/drawing/2014/main" id="{E538B12D-1F1C-4A14-AF67-3E66138E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5" y="787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UBIS- STUDENT ELECTRONIC ACCOUNT</a:t>
            </a:r>
          </a:p>
        </p:txBody>
      </p:sp>
      <p:sp>
        <p:nvSpPr>
          <p:cNvPr id="2" name="Ok: Sol 1">
            <a:extLst>
              <a:ext uri="{FF2B5EF4-FFF2-40B4-BE49-F238E27FC236}">
                <a16:creationId xmlns:a16="http://schemas.microsoft.com/office/drawing/2014/main" id="{F4F78243-55A6-4C89-B3A1-B7C8F0242A72}"/>
              </a:ext>
            </a:extLst>
          </p:cNvPr>
          <p:cNvSpPr/>
          <p:nvPr/>
        </p:nvSpPr>
        <p:spPr>
          <a:xfrm>
            <a:off x="10327956" y="3708505"/>
            <a:ext cx="817620" cy="14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k: Sol 11">
            <a:extLst>
              <a:ext uri="{FF2B5EF4-FFF2-40B4-BE49-F238E27FC236}">
                <a16:creationId xmlns:a16="http://schemas.microsoft.com/office/drawing/2014/main" id="{C54E06D9-C733-429E-9E32-F8A6ECBA2298}"/>
              </a:ext>
            </a:extLst>
          </p:cNvPr>
          <p:cNvSpPr/>
          <p:nvPr/>
        </p:nvSpPr>
        <p:spPr>
          <a:xfrm>
            <a:off x="10327956" y="4678450"/>
            <a:ext cx="817620" cy="14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k: Sol 12">
            <a:extLst>
              <a:ext uri="{FF2B5EF4-FFF2-40B4-BE49-F238E27FC236}">
                <a16:creationId xmlns:a16="http://schemas.microsoft.com/office/drawing/2014/main" id="{47115768-3855-4F58-9CAD-617D1F19F3D4}"/>
              </a:ext>
            </a:extLst>
          </p:cNvPr>
          <p:cNvSpPr/>
          <p:nvPr/>
        </p:nvSpPr>
        <p:spPr>
          <a:xfrm>
            <a:off x="10327956" y="4138456"/>
            <a:ext cx="817620" cy="14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k: Sol 13">
            <a:extLst>
              <a:ext uri="{FF2B5EF4-FFF2-40B4-BE49-F238E27FC236}">
                <a16:creationId xmlns:a16="http://schemas.microsoft.com/office/drawing/2014/main" id="{F459C472-1951-45CB-9CC4-E54566E17969}"/>
              </a:ext>
            </a:extLst>
          </p:cNvPr>
          <p:cNvSpPr/>
          <p:nvPr/>
        </p:nvSpPr>
        <p:spPr>
          <a:xfrm>
            <a:off x="10355800" y="1774447"/>
            <a:ext cx="817620" cy="14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k: Sol 15">
            <a:extLst>
              <a:ext uri="{FF2B5EF4-FFF2-40B4-BE49-F238E27FC236}">
                <a16:creationId xmlns:a16="http://schemas.microsoft.com/office/drawing/2014/main" id="{9DA76C3C-5EC4-40BE-ADC4-2714370126A1}"/>
              </a:ext>
            </a:extLst>
          </p:cNvPr>
          <p:cNvSpPr/>
          <p:nvPr/>
        </p:nvSpPr>
        <p:spPr>
          <a:xfrm>
            <a:off x="10373841" y="5444765"/>
            <a:ext cx="817620" cy="14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71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1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33400" y="2574408"/>
            <a:ext cx="1138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32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472777" y="4231684"/>
            <a:ext cx="1435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2500" dirty="0">
              <a:solidFill>
                <a:srgbClr val="FF0000"/>
              </a:solidFill>
            </a:endParaRPr>
          </a:p>
        </p:txBody>
      </p:sp>
      <p:sp>
        <p:nvSpPr>
          <p:cNvPr id="13" name="Başlık 1"/>
          <p:cNvSpPr txBox="1">
            <a:spLocks/>
          </p:cNvSpPr>
          <p:nvPr/>
        </p:nvSpPr>
        <p:spPr>
          <a:xfrm>
            <a:off x="83982" y="3797933"/>
            <a:ext cx="11736550" cy="696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OBTAIN HES CODE?</a:t>
            </a:r>
            <a:b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r-T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get</a:t>
            </a:r>
            <a:r>
              <a:rPr lang="tr-TR" sz="2400" dirty="0"/>
              <a:t> </a:t>
            </a:r>
            <a:r>
              <a:rPr lang="tr-TR" sz="2400" dirty="0" err="1"/>
              <a:t>information</a:t>
            </a:r>
            <a:r>
              <a:rPr lang="tr-TR" sz="2400" dirty="0"/>
              <a:t> </a:t>
            </a:r>
            <a:r>
              <a:rPr lang="tr-TR" sz="2400" dirty="0" err="1"/>
              <a:t>about</a:t>
            </a:r>
            <a:r>
              <a:rPr lang="tr-TR" sz="2400" dirty="0"/>
              <a:t> how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obtain</a:t>
            </a:r>
            <a:r>
              <a:rPr lang="tr-TR" sz="2400" dirty="0"/>
              <a:t> HES </a:t>
            </a:r>
            <a:r>
              <a:rPr lang="tr-TR" sz="2400" dirty="0" err="1"/>
              <a:t>Code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b="1" u="sng" dirty="0"/>
              <a:t>hayatevesigar.saglik.gov.tr</a:t>
            </a:r>
            <a:r>
              <a:rPr lang="tr-TR" sz="2400" b="1" dirty="0"/>
              <a:t> </a:t>
            </a:r>
            <a:r>
              <a:rPr lang="tr-TR" sz="2400" dirty="0" err="1"/>
              <a:t>website</a:t>
            </a:r>
            <a:r>
              <a:rPr lang="tr-TR" sz="2400" dirty="0"/>
              <a:t> of </a:t>
            </a:r>
            <a:r>
              <a:rPr lang="tr-TR" sz="2400" dirty="0" err="1"/>
              <a:t>Ministry</a:t>
            </a:r>
            <a:r>
              <a:rPr lang="tr-TR" sz="2400" dirty="0"/>
              <a:t> of </a:t>
            </a:r>
            <a:r>
              <a:rPr lang="tr-TR" sz="2400" dirty="0" err="1"/>
              <a:t>Health</a:t>
            </a:r>
            <a:r>
              <a:rPr lang="tr-TR" sz="2400" dirty="0"/>
              <a:t>.</a:t>
            </a:r>
          </a:p>
          <a:p>
            <a:r>
              <a:rPr lang="tr-TR" sz="2400" dirty="0"/>
              <a:t> </a:t>
            </a:r>
          </a:p>
          <a:p>
            <a:pPr marL="457200" lvl="0" indent="-457200">
              <a:buAutoNum type="arabicPeriod"/>
            </a:pPr>
            <a:r>
              <a:rPr lang="tr-TR" sz="2400" b="1" dirty="0"/>
              <a:t>Hayat Eve Sığar Application (IOS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Android</a:t>
            </a:r>
            <a:r>
              <a:rPr lang="tr-TR" sz="2400" b="1" dirty="0"/>
              <a:t>)</a:t>
            </a:r>
          </a:p>
          <a:p>
            <a:pPr lvl="0"/>
            <a:endParaRPr lang="tr-TR" sz="2400" dirty="0"/>
          </a:p>
          <a:p>
            <a:r>
              <a:rPr lang="tr-TR" sz="2400" dirty="0"/>
              <a:t>Through Hayat Eve Sığar Application, </a:t>
            </a:r>
            <a:r>
              <a:rPr lang="tr-TR" sz="2400" dirty="0" err="1"/>
              <a:t>enter</a:t>
            </a:r>
            <a:r>
              <a:rPr lang="tr-TR" sz="2400" dirty="0"/>
              <a:t> </a:t>
            </a:r>
            <a:r>
              <a:rPr lang="tr-TR" sz="2400" dirty="0" err="1"/>
              <a:t>into</a:t>
            </a:r>
            <a:r>
              <a:rPr lang="tr-TR" sz="2400" dirty="0"/>
              <a:t> “HES Kodu İşlemleri” </a:t>
            </a:r>
            <a:r>
              <a:rPr lang="tr-TR" sz="2400" dirty="0" err="1"/>
              <a:t>section</a:t>
            </a:r>
            <a:r>
              <a:rPr lang="tr-TR" sz="2400" dirty="0"/>
              <a:t>. </a:t>
            </a:r>
            <a:r>
              <a:rPr lang="tr-TR" sz="2400" dirty="0" err="1"/>
              <a:t>Click</a:t>
            </a:r>
            <a:r>
              <a:rPr lang="tr-TR" sz="2400" dirty="0"/>
              <a:t> “HES Kodu Oluştur” </a:t>
            </a:r>
            <a:r>
              <a:rPr lang="tr-TR" sz="2400" dirty="0" err="1"/>
              <a:t>button</a:t>
            </a:r>
            <a:r>
              <a:rPr lang="tr-TR" sz="2400" dirty="0"/>
              <a:t>.</a:t>
            </a:r>
          </a:p>
          <a:p>
            <a:r>
              <a:rPr lang="tr-TR" sz="2400" dirty="0" err="1"/>
              <a:t>Choose</a:t>
            </a:r>
            <a:r>
              <a:rPr lang="tr-TR" sz="2400" dirty="0"/>
              <a:t> </a:t>
            </a:r>
            <a:r>
              <a:rPr lang="tr-TR" sz="2400" dirty="0" err="1"/>
              <a:t>code</a:t>
            </a:r>
            <a:r>
              <a:rPr lang="tr-TR" sz="2400" dirty="0"/>
              <a:t> </a:t>
            </a:r>
            <a:r>
              <a:rPr lang="tr-TR" sz="2400" dirty="0" err="1"/>
              <a:t>usage</a:t>
            </a:r>
            <a:r>
              <a:rPr lang="tr-TR" sz="2400" dirty="0"/>
              <a:t> </a:t>
            </a:r>
            <a:r>
              <a:rPr lang="tr-TR" sz="2400" dirty="0" err="1"/>
              <a:t>period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create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code</a:t>
            </a:r>
            <a:r>
              <a:rPr lang="tr-TR" sz="2400" dirty="0"/>
              <a:t>.</a:t>
            </a:r>
          </a:p>
          <a:p>
            <a:pPr algn="ctr"/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73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1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33400" y="2574408"/>
            <a:ext cx="1138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32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472777" y="4231684"/>
            <a:ext cx="1435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2500" dirty="0">
              <a:solidFill>
                <a:srgbClr val="FF0000"/>
              </a:solidFill>
            </a:endParaRPr>
          </a:p>
        </p:txBody>
      </p:sp>
      <p:sp>
        <p:nvSpPr>
          <p:cNvPr id="13" name="Başlık 1"/>
          <p:cNvSpPr txBox="1">
            <a:spLocks/>
          </p:cNvSpPr>
          <p:nvPr/>
        </p:nvSpPr>
        <p:spPr>
          <a:xfrm>
            <a:off x="83982" y="3797933"/>
            <a:ext cx="11736550" cy="696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OBTAIN HES CODE?</a:t>
            </a:r>
          </a:p>
          <a:p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newly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registered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</a:t>
            </a:r>
            <a:b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r-T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2400" b="1" dirty="0"/>
              <a:t>2. </a:t>
            </a:r>
            <a:r>
              <a:rPr lang="tr-TR" sz="2400" b="1" dirty="0" err="1"/>
              <a:t>Via</a:t>
            </a:r>
            <a:r>
              <a:rPr lang="tr-TR" sz="2400" b="1" dirty="0"/>
              <a:t> SMS </a:t>
            </a:r>
            <a:r>
              <a:rPr lang="tr-TR" sz="2400" b="1" dirty="0" err="1"/>
              <a:t>to</a:t>
            </a:r>
            <a:r>
              <a:rPr lang="tr-TR" sz="2400" b="1" dirty="0"/>
              <a:t> 2023</a:t>
            </a:r>
          </a:p>
          <a:p>
            <a:endParaRPr lang="tr-TR" sz="2400" b="1" dirty="0"/>
          </a:p>
          <a:p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students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bluea</a:t>
            </a:r>
            <a:r>
              <a:rPr lang="tr-TR" sz="2400" dirty="0"/>
              <a:t> </a:t>
            </a:r>
            <a:r>
              <a:rPr lang="tr-TR" sz="2400" dirty="0" err="1"/>
              <a:t>card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ID </a:t>
            </a:r>
            <a:r>
              <a:rPr lang="tr-TR" sz="2400" dirty="0" err="1"/>
              <a:t>number</a:t>
            </a:r>
            <a:r>
              <a:rPr lang="tr-TR" sz="2400" dirty="0"/>
              <a:t> </a:t>
            </a:r>
            <a:r>
              <a:rPr lang="tr-TR" sz="2400" dirty="0" err="1"/>
              <a:t>starting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97,98,99;</a:t>
            </a:r>
          </a:p>
          <a:p>
            <a:r>
              <a:rPr lang="tr-TR" sz="2400" dirty="0"/>
              <a:t>Write “HES”,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leave</a:t>
            </a:r>
            <a:r>
              <a:rPr lang="tr-TR" sz="2400" dirty="0"/>
              <a:t> a </a:t>
            </a:r>
            <a:r>
              <a:rPr lang="tr-TR" sz="2400" dirty="0" err="1"/>
              <a:t>space</a:t>
            </a:r>
            <a:r>
              <a:rPr lang="tr-TR" sz="2400" dirty="0"/>
              <a:t>, </a:t>
            </a:r>
            <a:r>
              <a:rPr lang="tr-TR" sz="2400" dirty="0" err="1"/>
              <a:t>respectively</a:t>
            </a:r>
            <a:r>
              <a:rPr lang="tr-TR" sz="2400" dirty="0"/>
              <a:t> </a:t>
            </a:r>
            <a:r>
              <a:rPr lang="tr-TR" sz="2400" dirty="0" err="1"/>
              <a:t>write</a:t>
            </a:r>
            <a:r>
              <a:rPr lang="tr-TR" sz="2400" dirty="0"/>
              <a:t> ID </a:t>
            </a:r>
            <a:r>
              <a:rPr lang="tr-TR" sz="2400" dirty="0" err="1"/>
              <a:t>number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last</a:t>
            </a:r>
            <a:r>
              <a:rPr lang="tr-TR" sz="2400" dirty="0"/>
              <a:t> 4 </a:t>
            </a:r>
            <a:r>
              <a:rPr lang="tr-TR" sz="2400" dirty="0" err="1"/>
              <a:t>digits</a:t>
            </a:r>
            <a:r>
              <a:rPr lang="tr-TR" sz="2400" dirty="0"/>
              <a:t> of ID </a:t>
            </a:r>
            <a:r>
              <a:rPr lang="tr-TR" sz="2400" dirty="0" err="1"/>
              <a:t>card’s</a:t>
            </a:r>
            <a:r>
              <a:rPr lang="tr-TR" sz="2400" dirty="0"/>
              <a:t> </a:t>
            </a:r>
            <a:r>
              <a:rPr lang="tr-TR" sz="2400" dirty="0" err="1"/>
              <a:t>serial</a:t>
            </a:r>
            <a:r>
              <a:rPr lang="tr-TR" sz="2400" dirty="0"/>
              <a:t> </a:t>
            </a:r>
            <a:r>
              <a:rPr lang="tr-TR" sz="2400" dirty="0" err="1"/>
              <a:t>number</a:t>
            </a:r>
            <a:r>
              <a:rPr lang="tr-TR" sz="2400" dirty="0"/>
              <a:t>, </a:t>
            </a:r>
            <a:r>
              <a:rPr lang="tr-TR" sz="2400" dirty="0" err="1"/>
              <a:t>year</a:t>
            </a:r>
            <a:r>
              <a:rPr lang="tr-TR" sz="2400" dirty="0"/>
              <a:t> of </a:t>
            </a:r>
            <a:r>
              <a:rPr lang="tr-TR" sz="2400" dirty="0" err="1"/>
              <a:t>birth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sharing</a:t>
            </a:r>
            <a:r>
              <a:rPr lang="tr-TR" sz="2400" dirty="0"/>
              <a:t> time (</a:t>
            </a:r>
            <a:r>
              <a:rPr lang="tr-TR" sz="2400" dirty="0" err="1"/>
              <a:t>days</a:t>
            </a:r>
            <a:r>
              <a:rPr lang="tr-TR" sz="2400" dirty="0"/>
              <a:t>).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send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SMS </a:t>
            </a:r>
            <a:r>
              <a:rPr lang="tr-TR" sz="2400" dirty="0" err="1"/>
              <a:t>to</a:t>
            </a:r>
            <a:r>
              <a:rPr lang="tr-TR" sz="2400" dirty="0"/>
              <a:t> 2023.</a:t>
            </a:r>
          </a:p>
          <a:p>
            <a:r>
              <a:rPr lang="tr-TR" sz="2400" b="1" dirty="0" err="1"/>
              <a:t>Example</a:t>
            </a:r>
            <a:r>
              <a:rPr lang="tr-TR" sz="2400" b="1" dirty="0"/>
              <a:t>: </a:t>
            </a:r>
            <a:r>
              <a:rPr lang="tr-TR" sz="2400" dirty="0"/>
              <a:t>Write HES 12345678901 1232 1995 45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send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2023</a:t>
            </a:r>
          </a:p>
          <a:p>
            <a:endParaRPr lang="tr-TR" sz="2400" dirty="0"/>
          </a:p>
          <a:p>
            <a:r>
              <a:rPr lang="tr-TR" sz="2400" dirty="0"/>
              <a:t>*</a:t>
            </a:r>
            <a:r>
              <a:rPr lang="tr-TR" sz="2400" b="1" dirty="0" err="1"/>
              <a:t>Students</a:t>
            </a:r>
            <a:r>
              <a:rPr lang="tr-TR" sz="2400" b="1" dirty="0"/>
              <a:t> </a:t>
            </a:r>
            <a:r>
              <a:rPr lang="tr-TR" sz="2400" b="1" dirty="0" err="1"/>
              <a:t>who</a:t>
            </a:r>
            <a:r>
              <a:rPr lang="tr-TR" sz="2400" b="1" dirty="0"/>
              <a:t> do not </a:t>
            </a:r>
            <a:r>
              <a:rPr lang="tr-TR" sz="2400" b="1" dirty="0" err="1"/>
              <a:t>have</a:t>
            </a:r>
            <a:r>
              <a:rPr lang="tr-TR" sz="2400" b="1" dirty="0"/>
              <a:t> ID </a:t>
            </a:r>
            <a:r>
              <a:rPr lang="tr-TR" sz="2400" b="1" dirty="0" err="1"/>
              <a:t>number</a:t>
            </a:r>
            <a:r>
              <a:rPr lang="tr-TR" sz="2400" b="1" dirty="0"/>
              <a:t> </a:t>
            </a:r>
            <a:r>
              <a:rPr lang="tr-TR" sz="2400" b="1" dirty="0" err="1"/>
              <a:t>or</a:t>
            </a:r>
            <a:r>
              <a:rPr lang="tr-TR" sz="2400" b="1" dirty="0"/>
              <a:t> </a:t>
            </a:r>
            <a:r>
              <a:rPr lang="tr-TR" sz="2400" b="1" dirty="0" err="1"/>
              <a:t>foreigner</a:t>
            </a:r>
            <a:r>
              <a:rPr lang="tr-TR" sz="2400" b="1" dirty="0"/>
              <a:t> ID </a:t>
            </a:r>
            <a:r>
              <a:rPr lang="tr-TR" sz="2400" b="1" dirty="0" err="1"/>
              <a:t>number</a:t>
            </a:r>
            <a:r>
              <a:rPr lang="tr-TR" sz="2400" b="1" dirty="0"/>
              <a:t>; </a:t>
            </a:r>
            <a:r>
              <a:rPr lang="tr-TR" sz="2400" b="1" dirty="0" err="1"/>
              <a:t>with</a:t>
            </a:r>
            <a:r>
              <a:rPr lang="tr-TR" sz="2400" b="1" dirty="0"/>
              <a:t> </a:t>
            </a:r>
            <a:r>
              <a:rPr lang="tr-TR" sz="2400" b="1" dirty="0" err="1"/>
              <a:t>passport</a:t>
            </a:r>
            <a:r>
              <a:rPr lang="tr-TR" sz="2400" b="1" dirty="0"/>
              <a:t> </a:t>
            </a:r>
            <a:r>
              <a:rPr lang="tr-TR" sz="2400" b="1" dirty="0" err="1"/>
              <a:t>information</a:t>
            </a:r>
            <a:r>
              <a:rPr lang="tr-TR" sz="2400" b="1" dirty="0"/>
              <a:t>, </a:t>
            </a:r>
            <a:r>
              <a:rPr lang="tr-TR" sz="2400" b="1" dirty="0" err="1"/>
              <a:t>write</a:t>
            </a:r>
            <a:r>
              <a:rPr lang="tr-TR" sz="2400" b="1" dirty="0"/>
              <a:t> “HES”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leave</a:t>
            </a:r>
            <a:r>
              <a:rPr lang="tr-TR" sz="2400" b="1" dirty="0"/>
              <a:t> a </a:t>
            </a:r>
            <a:r>
              <a:rPr lang="tr-TR" sz="2400" b="1" dirty="0" err="1"/>
              <a:t>space</a:t>
            </a:r>
            <a:r>
              <a:rPr lang="tr-TR" sz="2400" b="1" dirty="0"/>
              <a:t>, </a:t>
            </a:r>
            <a:r>
              <a:rPr lang="tr-TR" sz="2400" b="1" dirty="0" err="1"/>
              <a:t>respectively</a:t>
            </a:r>
            <a:r>
              <a:rPr lang="tr-TR" sz="2400" b="1" dirty="0"/>
              <a:t> </a:t>
            </a:r>
            <a:r>
              <a:rPr lang="tr-TR" sz="2400" b="1" dirty="0" err="1"/>
              <a:t>write</a:t>
            </a:r>
            <a:r>
              <a:rPr lang="tr-TR" sz="2400" b="1" dirty="0"/>
              <a:t> </a:t>
            </a:r>
            <a:r>
              <a:rPr lang="tr-TR" sz="2400" b="1" dirty="0" err="1"/>
              <a:t>Nationality</a:t>
            </a:r>
            <a:r>
              <a:rPr lang="tr-TR" sz="2400" b="1" dirty="0"/>
              <a:t>, Passport </a:t>
            </a:r>
            <a:r>
              <a:rPr lang="tr-TR" sz="2400" b="1" dirty="0" err="1"/>
              <a:t>serial</a:t>
            </a:r>
            <a:r>
              <a:rPr lang="tr-TR" sz="2400" b="1" dirty="0"/>
              <a:t> </a:t>
            </a:r>
            <a:r>
              <a:rPr lang="tr-TR" sz="2400" b="1" dirty="0" err="1"/>
              <a:t>Number</a:t>
            </a:r>
            <a:r>
              <a:rPr lang="tr-TR" sz="2400" b="1" dirty="0"/>
              <a:t>, </a:t>
            </a:r>
            <a:r>
              <a:rPr lang="tr-TR" sz="2400" b="1" dirty="0" err="1"/>
              <a:t>Year</a:t>
            </a:r>
            <a:r>
              <a:rPr lang="tr-TR" sz="2400" b="1" dirty="0"/>
              <a:t> of </a:t>
            </a:r>
            <a:r>
              <a:rPr lang="tr-TR" sz="2400" b="1" dirty="0" err="1"/>
              <a:t>Birth</a:t>
            </a:r>
            <a:r>
              <a:rPr lang="tr-TR" sz="2400" b="1" dirty="0"/>
              <a:t>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Last</a:t>
            </a:r>
            <a:r>
              <a:rPr lang="tr-TR" sz="2400" b="1" dirty="0"/>
              <a:t> Name,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send</a:t>
            </a:r>
            <a:r>
              <a:rPr lang="tr-TR" sz="2400" b="1" dirty="0"/>
              <a:t> </a:t>
            </a:r>
            <a:r>
              <a:rPr lang="tr-TR" sz="2400" b="1" dirty="0" err="1"/>
              <a:t>to</a:t>
            </a:r>
            <a:r>
              <a:rPr lang="tr-TR" sz="2400" b="1" dirty="0"/>
              <a:t> 2023</a:t>
            </a:r>
          </a:p>
          <a:p>
            <a:endParaRPr lang="tr-TR" sz="2400" dirty="0"/>
          </a:p>
          <a:p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91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1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33400" y="2574408"/>
            <a:ext cx="1138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32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472777" y="4231684"/>
            <a:ext cx="1435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2500" dirty="0">
              <a:solidFill>
                <a:srgbClr val="FF0000"/>
              </a:solidFill>
            </a:endParaRPr>
          </a:p>
        </p:txBody>
      </p:sp>
      <p:sp>
        <p:nvSpPr>
          <p:cNvPr id="13" name="Başlık 1"/>
          <p:cNvSpPr txBox="1">
            <a:spLocks/>
          </p:cNvSpPr>
          <p:nvPr/>
        </p:nvSpPr>
        <p:spPr>
          <a:xfrm>
            <a:off x="178575" y="3766932"/>
            <a:ext cx="11736550" cy="696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OBTAIN HES CODE?</a:t>
            </a:r>
          </a:p>
          <a:p>
            <a:pPr lvl="0"/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Turkish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Residence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permit</a:t>
            </a:r>
            <a:br>
              <a:rPr lang="tr-TR" sz="2400" b="1" dirty="0"/>
            </a:br>
            <a:br>
              <a:rPr lang="tr-TR" sz="2400" dirty="0"/>
            </a:br>
            <a:r>
              <a:rPr lang="tr-TR" sz="2400" b="1" dirty="0"/>
              <a:t>3. </a:t>
            </a:r>
            <a:r>
              <a:rPr lang="tr-TR" sz="2400" b="1" dirty="0" err="1"/>
              <a:t>Via</a:t>
            </a:r>
            <a:r>
              <a:rPr lang="tr-TR" sz="2400" b="1" dirty="0"/>
              <a:t> e-Devlet </a:t>
            </a:r>
            <a:r>
              <a:rPr lang="tr-TR" sz="2400" b="1" dirty="0" err="1"/>
              <a:t>application</a:t>
            </a:r>
            <a:endParaRPr lang="tr-TR" sz="2400" b="1" dirty="0"/>
          </a:p>
          <a:p>
            <a:pPr lvl="0"/>
            <a:endParaRPr lang="tr-TR" sz="2400" b="1" dirty="0"/>
          </a:p>
          <a:p>
            <a:pPr lvl="0"/>
            <a:endParaRPr lang="tr-TR" sz="2400" b="1" dirty="0"/>
          </a:p>
          <a:p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take</a:t>
            </a:r>
            <a:r>
              <a:rPr lang="tr-TR" sz="2400" dirty="0"/>
              <a:t> HES </a:t>
            </a:r>
            <a:r>
              <a:rPr lang="tr-TR" sz="2400" dirty="0" err="1"/>
              <a:t>Code</a:t>
            </a:r>
            <a:r>
              <a:rPr lang="tr-TR" sz="2400" dirty="0"/>
              <a:t> </a:t>
            </a:r>
            <a:r>
              <a:rPr lang="tr-TR" sz="2400" dirty="0" err="1"/>
              <a:t>from</a:t>
            </a:r>
            <a:endParaRPr lang="tr-TR" sz="2400" dirty="0"/>
          </a:p>
          <a:p>
            <a:r>
              <a:rPr lang="tr-TR" sz="2400" dirty="0">
                <a:hlinkClick r:id="rId4"/>
              </a:rPr>
              <a:t>www.turkiye.gov.tr/saglik-bakanligi-hes-kodu-uretme-ve-listeleme</a:t>
            </a:r>
            <a:endParaRPr lang="tr-TR" sz="2400" dirty="0"/>
          </a:p>
          <a:p>
            <a:r>
              <a:rPr lang="tr-TR" sz="2400" dirty="0"/>
              <a:t>on E-Devlet </a:t>
            </a:r>
            <a:r>
              <a:rPr lang="tr-TR" sz="2400" dirty="0" err="1"/>
              <a:t>system</a:t>
            </a:r>
            <a:r>
              <a:rPr lang="tr-TR" sz="2400" dirty="0"/>
              <a:t>.</a:t>
            </a:r>
          </a:p>
          <a:p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71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33400" y="2574408"/>
            <a:ext cx="1138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32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472777" y="4231684"/>
            <a:ext cx="1435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2500" dirty="0">
              <a:solidFill>
                <a:srgbClr val="FF0000"/>
              </a:solidFill>
            </a:endParaRPr>
          </a:p>
        </p:txBody>
      </p:sp>
      <p:sp>
        <p:nvSpPr>
          <p:cNvPr id="13" name="Başlık 1"/>
          <p:cNvSpPr txBox="1">
            <a:spLocks/>
          </p:cNvSpPr>
          <p:nvPr/>
        </p:nvSpPr>
        <p:spPr>
          <a:xfrm>
            <a:off x="391358" y="3445718"/>
            <a:ext cx="8486312" cy="696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tr-T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RESIDENCE PERMIT</a:t>
            </a:r>
          </a:p>
          <a:p>
            <a:pPr lvl="0" algn="just"/>
            <a:br>
              <a:rPr lang="tr-TR" sz="2000" b="1" dirty="0"/>
            </a:br>
            <a:br>
              <a:rPr lang="tr-TR" sz="2000" dirty="0"/>
            </a:br>
            <a:r>
              <a:rPr lang="en-US" sz="2000" dirty="0"/>
              <a:t>According to the new protocol between the Council of Higher Education and the Ministry of Interior in Turkey, </a:t>
            </a:r>
            <a:r>
              <a:rPr lang="en-US" sz="2000" b="1" dirty="0"/>
              <a:t>all international students are obligated to submit their required documents for the student residence permit</a:t>
            </a:r>
            <a:r>
              <a:rPr lang="en-US" sz="2000" dirty="0"/>
              <a:t> to International Student and Staff Affairs (ISSA Office)</a:t>
            </a:r>
            <a:r>
              <a:rPr lang="tr-TR" sz="2000" dirty="0"/>
              <a:t> </a:t>
            </a:r>
            <a:r>
              <a:rPr lang="en-US" sz="2000" dirty="0"/>
              <a:t>after</a:t>
            </a:r>
            <a:r>
              <a:rPr lang="tr-TR" sz="2000" dirty="0"/>
              <a:t> </a:t>
            </a:r>
            <a:r>
              <a:rPr lang="en-US" sz="2000" dirty="0"/>
              <a:t>they completed their residence permit applications </a:t>
            </a:r>
            <a:endParaRPr lang="tr-TR" sz="2000" dirty="0"/>
          </a:p>
          <a:p>
            <a:pPr lvl="0" algn="just"/>
            <a:r>
              <a:rPr lang="en-US" sz="2800" b="1" dirty="0">
                <a:solidFill>
                  <a:srgbClr val="FF0000"/>
                </a:solidFill>
              </a:rPr>
              <a:t>within 30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days of entering Turkey</a:t>
            </a:r>
            <a:r>
              <a:rPr lang="tr-TR" sz="2800" b="1" dirty="0">
                <a:solidFill>
                  <a:srgbClr val="FF0000"/>
                </a:solidFill>
              </a:rPr>
              <a:t>.</a:t>
            </a:r>
          </a:p>
          <a:p>
            <a:pPr lvl="0" algn="just"/>
            <a:endParaRPr lang="tr-TR" sz="2800" b="1" dirty="0">
              <a:solidFill>
                <a:srgbClr val="FF0000"/>
              </a:solidFill>
            </a:endParaRPr>
          </a:p>
          <a:p>
            <a:pPr lvl="0" algn="just"/>
            <a:r>
              <a:rPr lang="tr-TR" sz="2800" b="1" dirty="0" err="1">
                <a:solidFill>
                  <a:srgbClr val="FF0000"/>
                </a:solidFill>
              </a:rPr>
              <a:t>Find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out</a:t>
            </a:r>
            <a:r>
              <a:rPr lang="tr-TR" sz="2800" b="1" dirty="0">
                <a:solidFill>
                  <a:srgbClr val="FF0000"/>
                </a:solidFill>
              </a:rPr>
              <a:t> how </a:t>
            </a:r>
            <a:r>
              <a:rPr lang="tr-TR" sz="2800" b="1" dirty="0" err="1">
                <a:solidFill>
                  <a:srgbClr val="FF0000"/>
                </a:solidFill>
              </a:rPr>
              <a:t>to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apply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by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checking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our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Residence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permit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application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800" b="1" dirty="0" err="1">
                <a:solidFill>
                  <a:srgbClr val="FF0000"/>
                </a:solidFill>
              </a:rPr>
              <a:t>guide</a:t>
            </a:r>
            <a:r>
              <a:rPr lang="tr-TR" sz="2800" b="1" dirty="0">
                <a:solidFill>
                  <a:srgbClr val="FF0000"/>
                </a:solidFill>
              </a:rPr>
              <a:t>: </a:t>
            </a:r>
            <a:r>
              <a:rPr lang="tr-TR" sz="2800" b="1" dirty="0">
                <a:solidFill>
                  <a:srgbClr val="FF0000"/>
                </a:solidFill>
                <a:hlinkClick r:id="rId4"/>
              </a:rPr>
              <a:t>https://www.aydin.edu.tr/en-us/international/issa/Documents/ikamet%20rehberi.pdf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ECF827-73F0-4BCA-BFB9-2CA15EC84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712" y="2007471"/>
            <a:ext cx="2854485" cy="397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1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703" y="0"/>
            <a:ext cx="12906703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33400" y="2574408"/>
            <a:ext cx="1138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32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r-TR" sz="3200" b="1" dirty="0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32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3472777" y="4231684"/>
            <a:ext cx="1435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r-TR" sz="2500" dirty="0">
              <a:solidFill>
                <a:srgbClr val="FF0000"/>
              </a:solidFill>
            </a:endParaRPr>
          </a:p>
        </p:txBody>
      </p:sp>
      <p:sp>
        <p:nvSpPr>
          <p:cNvPr id="13" name="Başlık 1"/>
          <p:cNvSpPr txBox="1">
            <a:spLocks/>
          </p:cNvSpPr>
          <p:nvPr/>
        </p:nvSpPr>
        <p:spPr>
          <a:xfrm>
            <a:off x="-336432" y="1609027"/>
            <a:ext cx="11736550" cy="696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Frequently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Asked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-443312" y="2742942"/>
            <a:ext cx="12101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+mj-lt"/>
              </a:rPr>
              <a:t>You</a:t>
            </a:r>
            <a:r>
              <a:rPr lang="tr-TR" sz="2400" dirty="0">
                <a:latin typeface="+mj-lt"/>
              </a:rPr>
              <a:t> can </a:t>
            </a:r>
            <a:r>
              <a:rPr lang="tr-TR" sz="2400" dirty="0" err="1">
                <a:latin typeface="+mj-lt"/>
              </a:rPr>
              <a:t>receive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your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Student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Letter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and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Transcript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from</a:t>
            </a:r>
            <a:r>
              <a:rPr lang="tr-TR" sz="2400" dirty="0">
                <a:latin typeface="+mj-lt"/>
              </a:rPr>
              <a:t> T </a:t>
            </a:r>
            <a:r>
              <a:rPr lang="tr-TR" sz="2400" dirty="0" err="1">
                <a:latin typeface="+mj-lt"/>
              </a:rPr>
              <a:t>block</a:t>
            </a:r>
            <a:r>
              <a:rPr lang="tr-TR" sz="2400" dirty="0">
                <a:latin typeface="+mj-lt"/>
              </a:rPr>
              <a:t> –</a:t>
            </a:r>
            <a:r>
              <a:rPr lang="tr-TR" sz="2400" dirty="0" err="1">
                <a:latin typeface="+mj-lt"/>
              </a:rPr>
              <a:t>Students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Affairs</a:t>
            </a:r>
            <a:r>
              <a:rPr lang="tr-TR" sz="2400" dirty="0">
                <a:latin typeface="+mj-lt"/>
              </a:rPr>
              <a:t>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+mj-lt"/>
              </a:rPr>
              <a:t>You</a:t>
            </a:r>
            <a:r>
              <a:rPr lang="tr-TR" sz="2400" dirty="0">
                <a:latin typeface="+mj-lt"/>
              </a:rPr>
              <a:t> can </a:t>
            </a:r>
            <a:r>
              <a:rPr lang="tr-TR" sz="2400" dirty="0" err="1">
                <a:latin typeface="+mj-lt"/>
              </a:rPr>
              <a:t>receive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your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Student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Card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from</a:t>
            </a:r>
            <a:r>
              <a:rPr lang="tr-TR" sz="2400" dirty="0">
                <a:latin typeface="+mj-lt"/>
              </a:rPr>
              <a:t> D </a:t>
            </a:r>
            <a:r>
              <a:rPr lang="tr-TR" sz="2400" dirty="0" err="1">
                <a:latin typeface="+mj-lt"/>
              </a:rPr>
              <a:t>block</a:t>
            </a:r>
            <a:r>
              <a:rPr lang="tr-TR" sz="2400" dirty="0">
                <a:latin typeface="+mj-lt"/>
              </a:rPr>
              <a:t> IT </a:t>
            </a:r>
            <a:r>
              <a:rPr lang="tr-TR" sz="2400" dirty="0" err="1">
                <a:latin typeface="+mj-lt"/>
              </a:rPr>
              <a:t>Department</a:t>
            </a:r>
            <a:endParaRPr lang="tr-T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+mj-lt"/>
              </a:rPr>
              <a:t>You</a:t>
            </a:r>
            <a:r>
              <a:rPr lang="tr-TR" sz="2400" dirty="0">
                <a:latin typeface="+mj-lt"/>
              </a:rPr>
              <a:t> can </a:t>
            </a:r>
            <a:r>
              <a:rPr lang="tr-TR" sz="2400" dirty="0" err="1">
                <a:latin typeface="+mj-lt"/>
              </a:rPr>
              <a:t>apply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for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transportation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card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from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any</a:t>
            </a:r>
            <a:r>
              <a:rPr lang="tr-TR" sz="2400" dirty="0">
                <a:latin typeface="+mj-lt"/>
              </a:rPr>
              <a:t> IETT </a:t>
            </a:r>
            <a:r>
              <a:rPr lang="tr-TR" sz="2400" dirty="0" err="1">
                <a:latin typeface="+mj-lt"/>
              </a:rPr>
              <a:t>branch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with</a:t>
            </a:r>
            <a:r>
              <a:rPr lang="tr-TR" sz="2400" dirty="0">
                <a:latin typeface="+mj-lt"/>
              </a:rPr>
              <a:t> a </a:t>
            </a:r>
            <a:r>
              <a:rPr lang="tr-TR" sz="2400" dirty="0" err="1">
                <a:latin typeface="+mj-lt"/>
              </a:rPr>
              <a:t>student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letter</a:t>
            </a:r>
            <a:r>
              <a:rPr lang="tr-TR" sz="2400" dirty="0">
                <a:latin typeface="+mj-lt"/>
              </a:rPr>
              <a:t>, a </a:t>
            </a:r>
            <a:r>
              <a:rPr lang="tr-TR" sz="2400" dirty="0" err="1">
                <a:latin typeface="+mj-lt"/>
              </a:rPr>
              <a:t>photo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and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the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residence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permit</a:t>
            </a:r>
            <a:r>
              <a:rPr lang="tr-TR" sz="2400" dirty="0">
                <a:latin typeface="+mj-lt"/>
              </a:rPr>
              <a:t>. </a:t>
            </a:r>
            <a:r>
              <a:rPr lang="tr-TR" sz="2400" dirty="0" err="1">
                <a:latin typeface="+mj-lt"/>
              </a:rPr>
              <a:t>Rember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to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match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your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transportation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card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with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your</a:t>
            </a:r>
            <a:r>
              <a:rPr lang="tr-TR" sz="2400" dirty="0">
                <a:latin typeface="+mj-lt"/>
              </a:rPr>
              <a:t> HES </a:t>
            </a:r>
            <a:r>
              <a:rPr lang="tr-TR" sz="2400" dirty="0" err="1">
                <a:latin typeface="+mj-lt"/>
              </a:rPr>
              <a:t>code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via</a:t>
            </a:r>
            <a:r>
              <a:rPr lang="tr-TR" sz="2400" dirty="0">
                <a:latin typeface="+mj-lt"/>
              </a:rPr>
              <a:t>: </a:t>
            </a:r>
            <a:r>
              <a:rPr lang="tr-TR" sz="2400" dirty="0">
                <a:latin typeface="+mj-lt"/>
                <a:hlinkClick r:id="rId4"/>
              </a:rPr>
              <a:t>https://kisisellestirme.istanbulkart.istanbul/</a:t>
            </a:r>
            <a:r>
              <a:rPr lang="tr-TR" sz="2400" dirty="0">
                <a:latin typeface="+mj-lt"/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+mj-lt"/>
              </a:rPr>
              <a:t>Students</a:t>
            </a:r>
            <a:r>
              <a:rPr lang="tr-TR" sz="2400" dirty="0">
                <a:latin typeface="+mj-lt"/>
              </a:rPr>
              <a:t> can </a:t>
            </a:r>
            <a:r>
              <a:rPr lang="tr-TR" sz="2400" dirty="0" err="1">
                <a:latin typeface="+mj-lt"/>
              </a:rPr>
              <a:t>take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the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museum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card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and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visit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the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museums</a:t>
            </a:r>
            <a:r>
              <a:rPr lang="tr-TR" sz="2400" dirty="0">
                <a:latin typeface="+mj-lt"/>
              </a:rPr>
              <a:t> in </a:t>
            </a:r>
            <a:r>
              <a:rPr lang="tr-TR" sz="2400" dirty="0" err="1">
                <a:latin typeface="+mj-lt"/>
              </a:rPr>
              <a:t>Istanbul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from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major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museum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entrances</a:t>
            </a:r>
            <a:r>
              <a:rPr lang="tr-TR" sz="2400" dirty="0">
                <a:latin typeface="+mj-lt"/>
              </a:rPr>
              <a:t> (</a:t>
            </a:r>
            <a:r>
              <a:rPr lang="tr-TR" sz="2400" dirty="0" err="1">
                <a:latin typeface="+mj-lt"/>
              </a:rPr>
              <a:t>e.g</a:t>
            </a:r>
            <a:r>
              <a:rPr lang="tr-TR" sz="2400" dirty="0">
                <a:latin typeface="+mj-lt"/>
              </a:rPr>
              <a:t>. Topkapı </a:t>
            </a:r>
            <a:r>
              <a:rPr lang="tr-TR" sz="2400" dirty="0" err="1">
                <a:latin typeface="+mj-lt"/>
              </a:rPr>
              <a:t>Palace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entrance</a:t>
            </a:r>
            <a:r>
              <a:rPr lang="tr-TR" sz="2400" dirty="0">
                <a:latin typeface="+mj-lt"/>
              </a:rPr>
              <a:t>).  </a:t>
            </a:r>
            <a:r>
              <a:rPr lang="tr-TR" sz="2400" dirty="0" err="1">
                <a:latin typeface="+mj-lt"/>
              </a:rPr>
              <a:t>For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more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information</a:t>
            </a:r>
            <a:r>
              <a:rPr lang="tr-TR" sz="2400" dirty="0">
                <a:latin typeface="+mj-lt"/>
              </a:rPr>
              <a:t>: </a:t>
            </a:r>
            <a:r>
              <a:rPr lang="tr-TR" sz="2400" dirty="0">
                <a:latin typeface="+mj-lt"/>
                <a:hlinkClick r:id="rId5"/>
              </a:rPr>
              <a:t>https://muze.gov.tr/MuseumPass</a:t>
            </a:r>
            <a:r>
              <a:rPr lang="tr-TR" sz="2400" dirty="0">
                <a:latin typeface="+mj-lt"/>
              </a:rPr>
              <a:t> </a:t>
            </a:r>
            <a:br>
              <a:rPr lang="tr-TR" sz="2400" dirty="0">
                <a:latin typeface="+mj-lt"/>
              </a:rPr>
            </a:br>
            <a:endParaRPr lang="tr-T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7311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28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9311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</a:t>
            </a:r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Media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17711" r="68693" b="57459"/>
          <a:stretch/>
        </p:blipFill>
        <p:spPr>
          <a:xfrm>
            <a:off x="5762897" y="2368042"/>
            <a:ext cx="1449977" cy="1502228"/>
          </a:xfrm>
        </p:spPr>
      </p:pic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16001" r="49746" b="57714"/>
          <a:stretch/>
        </p:blipFill>
        <p:spPr>
          <a:xfrm>
            <a:off x="2300630" y="2178910"/>
            <a:ext cx="1319349" cy="180267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17333" r="29937" b="59619"/>
          <a:stretch/>
        </p:blipFill>
        <p:spPr>
          <a:xfrm>
            <a:off x="3993060" y="2186455"/>
            <a:ext cx="1332411" cy="1580606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4240465" y="3898862"/>
            <a:ext cx="34291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6600" b="1" dirty="0" err="1">
                <a:solidFill>
                  <a:srgbClr val="FF0000"/>
                </a:solidFill>
                <a:latin typeface="Stencil" panose="040409050D0802020404" pitchFamily="82" charset="0"/>
                <a:ea typeface="Tahoma" panose="020B0604030504040204" pitchFamily="34" charset="0"/>
                <a:cs typeface="Tahoma" panose="020B0604030504040204" pitchFamily="34" charset="0"/>
              </a:rPr>
              <a:t>iauissa</a:t>
            </a:r>
            <a:endParaRPr lang="tr-TR" sz="6600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42" y="2336752"/>
            <a:ext cx="1859150" cy="15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0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223172" y="85598"/>
            <a:ext cx="864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03</a:t>
            </a:r>
          </a:p>
        </p:txBody>
      </p:sp>
      <p:sp>
        <p:nvSpPr>
          <p:cNvPr id="9" name="Başlık 8"/>
          <p:cNvSpPr>
            <a:spLocks noGrp="1"/>
          </p:cNvSpPr>
          <p:nvPr>
            <p:ph type="title"/>
          </p:nvPr>
        </p:nvSpPr>
        <p:spPr>
          <a:xfrm>
            <a:off x="2053128" y="944682"/>
            <a:ext cx="7973122" cy="898223"/>
          </a:xfrm>
        </p:spPr>
        <p:txBody>
          <a:bodyPr>
            <a:normAutofit/>
          </a:bodyPr>
          <a:lstStyle/>
          <a:p>
            <a:pPr algn="ctr"/>
            <a:r>
              <a:rPr lang="tr-TR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tr-TR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tr-TR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do?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3836111680"/>
              </p:ext>
            </p:extLst>
          </p:nvPr>
        </p:nvGraphicFramePr>
        <p:xfrm>
          <a:off x="2320143" y="1454761"/>
          <a:ext cx="7541491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7050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4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80406" y="946775"/>
            <a:ext cx="10645968" cy="713677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Services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4167825789"/>
              </p:ext>
            </p:extLst>
          </p:nvPr>
        </p:nvGraphicFramePr>
        <p:xfrm>
          <a:off x="2238027" y="1780823"/>
          <a:ext cx="7730726" cy="4404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Metin kutusu 11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7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5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80406" y="879082"/>
            <a:ext cx="10645968" cy="713677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3617998348"/>
              </p:ext>
            </p:extLst>
          </p:nvPr>
        </p:nvGraphicFramePr>
        <p:xfrm>
          <a:off x="4025631" y="1534936"/>
          <a:ext cx="4716955" cy="466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Metin kutusu 11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2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aşlık 8"/>
          <p:cNvSpPr txBox="1">
            <a:spLocks/>
          </p:cNvSpPr>
          <p:nvPr/>
        </p:nvSpPr>
        <p:spPr>
          <a:xfrm>
            <a:off x="2510184" y="879082"/>
            <a:ext cx="7973122" cy="817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HOURS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78" y="3069269"/>
            <a:ext cx="4681767" cy="310091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937" y="1936105"/>
            <a:ext cx="4857894" cy="331954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2" y="2049397"/>
            <a:ext cx="2154512" cy="301617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Metin kutusu 7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10156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1" y="0"/>
            <a:ext cx="12192000" cy="6858000"/>
          </a:xfrm>
          <a:prstGeom prst="rect">
            <a:avLst/>
          </a:prstGeom>
        </p:spPr>
      </p:pic>
      <p:sp>
        <p:nvSpPr>
          <p:cNvPr id="9" name="Başlık 8"/>
          <p:cNvSpPr txBox="1">
            <a:spLocks/>
          </p:cNvSpPr>
          <p:nvPr/>
        </p:nvSpPr>
        <p:spPr>
          <a:xfrm>
            <a:off x="1870992" y="654361"/>
            <a:ext cx="7973122" cy="817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 EVENTS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6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C7441A8-0F5C-47CA-B9D1-4C9903AD3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519" y="3537676"/>
            <a:ext cx="4044447" cy="285490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A8780A5-DEE2-472B-B532-97FB30DC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83" y="1659775"/>
            <a:ext cx="3470994" cy="260324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1705A6A7-8934-4227-8A4D-69FBD58A5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807" y="1486663"/>
            <a:ext cx="3584802" cy="245828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53043D73-4196-4E2B-9872-F897568F9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0396" y="3753956"/>
            <a:ext cx="3320846" cy="267967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96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7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9311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Country </a:t>
            </a:r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0" y="1798666"/>
            <a:ext cx="3422484" cy="202611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056824"/>
            <a:ext cx="3111241" cy="220491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79" y="2019942"/>
            <a:ext cx="5266765" cy="395007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12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533400" y="239486"/>
            <a:ext cx="41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KONU GİRİŞ SAYFASI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191461" y="85598"/>
            <a:ext cx="723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spc="3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8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6635" y="9311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Tournaments</a:t>
            </a:r>
            <a:endParaRPr lang="tr-T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1431803" y="165375"/>
            <a:ext cx="46590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International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Students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&amp;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Staff</a:t>
            </a:r>
            <a:r>
              <a:rPr lang="tr-TR" sz="2500" dirty="0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 </a:t>
            </a:r>
            <a:r>
              <a:rPr lang="tr-TR" sz="2500" dirty="0" err="1">
                <a:solidFill>
                  <a:schemeClr val="bg1"/>
                </a:solidFill>
                <a:latin typeface="Gotham Narrow Book" charset="-94"/>
                <a:ea typeface="Gotham Narrow Book" charset="-94"/>
                <a:cs typeface="Gotham Narrow Book" charset="-94"/>
              </a:rPr>
              <a:t>Affairs</a:t>
            </a:r>
            <a:endParaRPr lang="tr-TR" sz="2500" dirty="0">
              <a:solidFill>
                <a:schemeClr val="bg1"/>
              </a:solidFill>
              <a:latin typeface="Gotham Narrow Book" charset="-94"/>
              <a:ea typeface="Gotham Narrow Book" charset="-94"/>
              <a:cs typeface="Gotham Narrow Book" charset="-94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165375"/>
            <a:ext cx="1027149" cy="102714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0" y="2548299"/>
            <a:ext cx="5205173" cy="347011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61" y="1967633"/>
            <a:ext cx="5505158" cy="367010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026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3037B5330E306A4A9BB2146C02979DC4" ma:contentTypeVersion="1" ma:contentTypeDescription="Upload an image." ma:contentTypeScope="" ma:versionID="3d659aad3ce06a1dc18fee0b80baf951">
  <xsd:schema xmlns:xsd="http://www.w3.org/2001/XMLSchema" xmlns:xs="http://www.w3.org/2001/XMLSchema" xmlns:p="http://schemas.microsoft.com/office/2006/metadata/properties" xmlns:ns1="http://schemas.microsoft.com/sharepoint/v3" xmlns:ns2="4B808FA6-CC52-482F-83EE-800785289478" xmlns:ns3="http://schemas.microsoft.com/sharepoint/v3/fields" targetNamespace="http://schemas.microsoft.com/office/2006/metadata/properties" ma:root="true" ma:fieldsID="97fd7d58767d245bcf1c3ee8b3df2d57" ns1:_="" ns2:_="" ns3:_="">
    <xsd:import namespace="http://schemas.microsoft.com/sharepoint/v3"/>
    <xsd:import namespace="4B808FA6-CC52-482F-83EE-80078528947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08FA6-CC52-482F-83EE-800785289478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4B808FA6-CC52-482F-83EE-800785289478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5FB6A182-A69F-4916-B6B9-93A2476B7301}"/>
</file>

<file path=customXml/itemProps2.xml><?xml version="1.0" encoding="utf-8"?>
<ds:datastoreItem xmlns:ds="http://schemas.openxmlformats.org/officeDocument/2006/customXml" ds:itemID="{83E4BE00-A01E-498D-8F4D-4B0339949C20}"/>
</file>

<file path=customXml/itemProps3.xml><?xml version="1.0" encoding="utf-8"?>
<ds:datastoreItem xmlns:ds="http://schemas.openxmlformats.org/officeDocument/2006/customXml" ds:itemID="{97FE6093-3A4D-4707-A548-F9F7ABEE4ADC}"/>
</file>

<file path=docProps/app.xml><?xml version="1.0" encoding="utf-8"?>
<Properties xmlns="http://schemas.openxmlformats.org/officeDocument/2006/extended-properties" xmlns:vt="http://schemas.openxmlformats.org/officeDocument/2006/docPropsVTypes">
  <TotalTime>2733</TotalTime>
  <Words>916</Words>
  <Application>Microsoft Office PowerPoint</Application>
  <PresentationFormat>Geniş ekran</PresentationFormat>
  <Paragraphs>206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Gotham Narrow Book</vt:lpstr>
      <vt:lpstr>Stencil</vt:lpstr>
      <vt:lpstr>Tahoma</vt:lpstr>
      <vt:lpstr>Office Teması</vt:lpstr>
      <vt:lpstr>PowerPoint Sunusu</vt:lpstr>
      <vt:lpstr>Where is ISSA Office?</vt:lpstr>
      <vt:lpstr>What do we do?</vt:lpstr>
      <vt:lpstr>Student Services</vt:lpstr>
      <vt:lpstr>Activities</vt:lpstr>
      <vt:lpstr>PowerPoint Sunusu</vt:lpstr>
      <vt:lpstr>PowerPoint Sunusu</vt:lpstr>
      <vt:lpstr>Country Meetings</vt:lpstr>
      <vt:lpstr>Tournaments</vt:lpstr>
      <vt:lpstr>Tournaments</vt:lpstr>
      <vt:lpstr>International Cultural Day</vt:lpstr>
      <vt:lpstr>Special Country Days</vt:lpstr>
      <vt:lpstr>HALLOWEEEN</vt:lpstr>
      <vt:lpstr>PROGRAMS</vt:lpstr>
      <vt:lpstr>Volunteer Student Program</vt:lpstr>
      <vt:lpstr>International Student Union (ISU)</vt:lpstr>
      <vt:lpstr>International Student Union (ISU)</vt:lpstr>
      <vt:lpstr>Social Responsibility Projects</vt:lpstr>
      <vt:lpstr>PowerPoint Sunusu</vt:lpstr>
      <vt:lpstr>PUBLISHMENTS</vt:lpstr>
      <vt:lpstr>ACADEMIC CALENDAR</vt:lpstr>
      <vt:lpstr>UBIS- STUDENT ELECTRONIC ACCOUNT</vt:lpstr>
      <vt:lpstr>PowerPoint Sunusu</vt:lpstr>
      <vt:lpstr>PowerPoint Sunusu</vt:lpstr>
      <vt:lpstr>PowerPoint Sunusu</vt:lpstr>
      <vt:lpstr>PowerPoint Sunusu</vt:lpstr>
      <vt:lpstr>PowerPoint Sunusu</vt:lpstr>
      <vt:lpstr>Social Media Accounts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keywords/>
  <dc:description/>
  <cp:lastModifiedBy>Melike TAŞCI</cp:lastModifiedBy>
  <cp:revision>143</cp:revision>
  <cp:lastPrinted>2018-07-06T12:31:03Z</cp:lastPrinted>
  <dcterms:created xsi:type="dcterms:W3CDTF">2018-07-06T07:18:40Z</dcterms:created>
  <dcterms:modified xsi:type="dcterms:W3CDTF">2022-01-17T07:54:34Z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0x0101009148F5A04DDD49CBA7127AADA5FB792B00AADE34325A8B49CDA8BB4DB53328F214003037B5330E306A4A9BB2146C02979DC4</vt:lpwstr>
  </property>
</Properties>
</file>