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8"/>
  </p:notesMasterIdLst>
  <p:sldIdLst>
    <p:sldId id="282" r:id="rId2"/>
    <p:sldId id="322" r:id="rId3"/>
    <p:sldId id="316" r:id="rId4"/>
    <p:sldId id="308" r:id="rId5"/>
    <p:sldId id="323" r:id="rId6"/>
    <p:sldId id="319" r:id="rId7"/>
    <p:sldId id="318" r:id="rId8"/>
    <p:sldId id="307" r:id="rId9"/>
    <p:sldId id="324" r:id="rId10"/>
    <p:sldId id="325" r:id="rId11"/>
    <p:sldId id="326" r:id="rId12"/>
    <p:sldId id="327" r:id="rId13"/>
    <p:sldId id="328" r:id="rId14"/>
    <p:sldId id="330" r:id="rId15"/>
    <p:sldId id="329" r:id="rId16"/>
    <p:sldId id="331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EC008C"/>
    <a:srgbClr val="E44875"/>
    <a:srgbClr val="F63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9" autoAdjust="0"/>
    <p:restoredTop sz="94660"/>
  </p:normalViewPr>
  <p:slideViewPr>
    <p:cSldViewPr snapToGrid="0">
      <p:cViewPr varScale="1">
        <p:scale>
          <a:sx n="42" d="100"/>
          <a:sy n="42" d="100"/>
        </p:scale>
        <p:origin x="9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4644F-22FD-4847-B1AF-144EEACF31EA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C8112-4DE0-475F-9687-0669BE55864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03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C8112-4DE0-475F-9687-0669BE55864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609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C8112-4DE0-475F-9687-0669BE558644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905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163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01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73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8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55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939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34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994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75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50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7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F724C-5FDE-4308-BCB4-D0C8A3D8C441}" type="datetimeFigureOut">
              <a:rPr lang="tr-TR" smtClean="0"/>
              <a:t>13.06.2019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E17EA-5ED4-4BD9-9D90-2832E00C26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40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266409" y="5353665"/>
            <a:ext cx="11653995" cy="943896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i="1" dirty="0"/>
          </a:p>
        </p:txBody>
      </p:sp>
      <p:sp>
        <p:nvSpPr>
          <p:cNvPr id="3" name="AutoShape 2" descr="aydın üniversitesi logo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0" y="519955"/>
            <a:ext cx="915695" cy="91569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2858">
            <a:off x="4822533" y="1202135"/>
            <a:ext cx="2456623" cy="127441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613" y="519955"/>
            <a:ext cx="984970" cy="98497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66409" y="3504305"/>
            <a:ext cx="11653995" cy="1244680"/>
          </a:xfrm>
          <a:prstGeom prst="rect">
            <a:avLst/>
          </a:prstGeom>
          <a:solidFill>
            <a:srgbClr val="2E3192"/>
          </a:solidFill>
          <a:ln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1996083" y="3515595"/>
            <a:ext cx="820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İSTANBUL AYDIN ÜNİVERSİTESİ</a:t>
            </a:r>
          </a:p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ANADOLU BİL MESLEK YÜKSEKOKULU</a:t>
            </a:r>
          </a:p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 TASARIM PROGRAMI</a:t>
            </a:r>
            <a:endParaRPr lang="tr-T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4668202" y="5349197"/>
            <a:ext cx="3072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2018-2019 Akademik Yılı 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NİSAN/MAYIS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 Etkinlikleri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17567" y="247974"/>
            <a:ext cx="11764829" cy="6369803"/>
          </a:xfrm>
          <a:prstGeom prst="rect">
            <a:avLst/>
          </a:prstGeom>
          <a:noFill/>
          <a:ln w="190500"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95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/>
          <a:stretch/>
        </p:blipFill>
        <p:spPr>
          <a:xfrm>
            <a:off x="601802" y="1265942"/>
            <a:ext cx="6736519" cy="44217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9738" y="1818664"/>
            <a:ext cx="4421776" cy="331633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251960" y="6149340"/>
            <a:ext cx="489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İç Giyim Tasarımları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3576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1402" y="1374743"/>
            <a:ext cx="3522674" cy="46939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428746"/>
            <a:ext cx="4753786" cy="356533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788920" y="5745774"/>
            <a:ext cx="8830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Dikim Teknikleri </a:t>
            </a:r>
            <a:r>
              <a:rPr lang="tr-TR" sz="3200" dirty="0" err="1" smtClean="0"/>
              <a:t>Organizer</a:t>
            </a:r>
            <a:r>
              <a:rPr lang="tr-TR" sz="3200" dirty="0" smtClean="0"/>
              <a:t> Tasarımları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0963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3213" y="1348686"/>
            <a:ext cx="5554440" cy="409259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0258" y="898399"/>
            <a:ext cx="3191068" cy="23933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433" y="990866"/>
            <a:ext cx="3085391" cy="231404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6909" y="3803679"/>
            <a:ext cx="3191068" cy="2393302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" y="4092648"/>
            <a:ext cx="459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Kostüm Tarihi </a:t>
            </a:r>
          </a:p>
          <a:p>
            <a:r>
              <a:rPr lang="tr-TR" sz="3200" dirty="0" smtClean="0"/>
              <a:t>Moda Tasarımları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6293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8108" y="217998"/>
            <a:ext cx="4802616" cy="642243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932420" y="3246120"/>
            <a:ext cx="430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Moda </a:t>
            </a:r>
            <a:r>
              <a:rPr lang="tr-TR" sz="3200" dirty="0" err="1" smtClean="0"/>
              <a:t>Enstelasyonu</a:t>
            </a:r>
            <a:r>
              <a:rPr lang="tr-TR" sz="3200" dirty="0" smtClean="0"/>
              <a:t>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0043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23860" y="365125"/>
            <a:ext cx="3886200" cy="5344355"/>
          </a:xfrm>
        </p:spPr>
        <p:txBody>
          <a:bodyPr>
            <a:normAutofit/>
          </a:bodyPr>
          <a:lstStyle/>
          <a:p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Temel Sanat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ğitimi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4973" y="251074"/>
            <a:ext cx="4681573" cy="62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06440" y="2274094"/>
            <a:ext cx="5295900" cy="3319463"/>
          </a:xfrm>
        </p:spPr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Kalıp Hazırlama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470" y="1105853"/>
            <a:ext cx="5821680" cy="4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" y="439153"/>
            <a:ext cx="4545055" cy="606007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9295" y="1006164"/>
            <a:ext cx="4536074" cy="34020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057900" y="5372101"/>
            <a:ext cx="49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/>
              <a:t>Mezuniyet Projesi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51112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1031"/>
          <a:stretch/>
        </p:blipFill>
        <p:spPr>
          <a:xfrm>
            <a:off x="442452" y="613871"/>
            <a:ext cx="11319905" cy="5506710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468880" y="6355080"/>
            <a:ext cx="882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Hand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Hand</a:t>
            </a:r>
            <a:r>
              <a:rPr lang="tr-TR" dirty="0" smtClean="0"/>
              <a:t> Elele  Projesinde Litvanya öğrencilerin İstanbul  Tasarımları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22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003" y="214054"/>
            <a:ext cx="2033016" cy="304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13" y="3357717"/>
            <a:ext cx="2133306" cy="319836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2" y="3737894"/>
            <a:ext cx="3882803" cy="258983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29" y="256041"/>
            <a:ext cx="4650189" cy="310167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7" y="256041"/>
            <a:ext cx="2033016" cy="3048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1" y="3433629"/>
            <a:ext cx="2133307" cy="319836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038168" y="6327724"/>
            <a:ext cx="711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Hand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/>
              <a:t>H</a:t>
            </a:r>
            <a:r>
              <a:rPr lang="tr-TR" dirty="0" err="1" smtClean="0"/>
              <a:t>and</a:t>
            </a:r>
            <a:r>
              <a:rPr lang="tr-TR" dirty="0" smtClean="0"/>
              <a:t>  Elele Moda Tasarım Öğrencilerinin Litvanya Koleksiyonu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48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34716" y="529389"/>
            <a:ext cx="10154652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4000" b="1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Moda Tasarım Litvanya’da Defilede</a:t>
            </a:r>
            <a:endParaRPr lang="tr-T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tr-T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İstanbul Aydın Üniversitesi Moda Tasarım Programı &amp; Litvanya Uygulamalı Bilimler Üniversitesi </a:t>
            </a: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“</a:t>
            </a:r>
            <a:r>
              <a:rPr lang="tr-TR" b="1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HAND </a:t>
            </a:r>
            <a:r>
              <a:rPr lang="tr-TR" b="1" dirty="0" err="1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by</a:t>
            </a:r>
            <a:r>
              <a:rPr lang="tr-TR" b="1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 HAND&amp;ELELE ‘’</a:t>
            </a: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 temalı 2018-2019 Akademik yılı ortak mezuniyet projesi hazırladılar. </a:t>
            </a: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Uluslararası boyutta planlanan bu projede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Litvanya Uygulamalı Bilimler Üniversitesi</a:t>
            </a: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 11 adet “İstanbul” temalı koleksiyon hazırladı. Koleksiyon Türkiye’de 07-05-2019 tarihinde İstanbul Aydın Üniversitesi Salonlarında sektör, veli ve akademisyenlere defile ile sunularak büyük beğeni topladı.  </a:t>
            </a: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Litvanya’da ise 16-05-2019 tarihinde APKALBOS moda organizasyonu içinde hazırlanan; </a:t>
            </a:r>
            <a:r>
              <a:rPr lang="tr-T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İstanbul Aydın Üniversitesi Moda Tasarım Programı’nın </a:t>
            </a: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11 adet “Litvanya” temalı koleksiyonu sunularak büyük alkış ve beğeni topladı.</a:t>
            </a: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Her yıl düzenlenen APKALBOS moda organizasyonuna “Moda Tasarım” tekrar davet edildi.</a:t>
            </a: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r>
              <a:rPr lang="tr-TR" dirty="0" smtClean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   </a:t>
            </a:r>
            <a:r>
              <a:rPr lang="tr-TR" dirty="0" err="1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Öğr</a:t>
            </a: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</a:rPr>
              <a:t>. Gör. Nihal BOLKOL</a:t>
            </a:r>
            <a:endParaRPr lang="tr-T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Moda Tasarım Program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02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1" b="8602"/>
          <a:stretch/>
        </p:blipFill>
        <p:spPr>
          <a:xfrm>
            <a:off x="1099984" y="427703"/>
            <a:ext cx="10287000" cy="460149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720340" y="5349240"/>
            <a:ext cx="7446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/>
              <a:t>HAND BY HAND  ELELE İstanbul Koleksiyonu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8981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25842" r="-143" b="-1075"/>
          <a:stretch/>
        </p:blipFill>
        <p:spPr>
          <a:xfrm>
            <a:off x="731275" y="221224"/>
            <a:ext cx="10287000" cy="5159469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3415384" y="5760720"/>
            <a:ext cx="4724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Mezuniyet  Projesi Finali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9946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/>
          <a:stretch/>
        </p:blipFill>
        <p:spPr>
          <a:xfrm>
            <a:off x="5212400" y="255606"/>
            <a:ext cx="5829225" cy="33976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9033" b="6452"/>
          <a:stretch/>
        </p:blipFill>
        <p:spPr>
          <a:xfrm>
            <a:off x="6023562" y="3170373"/>
            <a:ext cx="5829225" cy="348114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3" y="255606"/>
            <a:ext cx="4397137" cy="62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2" b="16558"/>
          <a:stretch/>
        </p:blipFill>
        <p:spPr>
          <a:xfrm>
            <a:off x="3809455" y="3137072"/>
            <a:ext cx="8027398" cy="364285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 b="6614"/>
          <a:stretch/>
        </p:blipFill>
        <p:spPr>
          <a:xfrm>
            <a:off x="265471" y="591910"/>
            <a:ext cx="5798751" cy="3215149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6805627" y="274750"/>
            <a:ext cx="42898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Tasarım Bölüm Başkanı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Gör. Nihal BOLKOL önderliğinde, Moda Tasarım ve Grafik Tasarım programının ortaklaşa düzenlediği ‘Tasarım ve Teknoloji’ Paneli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katılımcıları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Tasarımcı, Karikatürist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Gör. Bülent ARABACIOĞLU,  Tasarımcı Kerim DÜNDAR, Tasarımcı, Sürekli Eğitim Koordinatörü Fatih AYTEKİN alanlarında uzman oldukları konularda bulundukları paylaşımla öğrencilere katkı sağladılar.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Resim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/>
        </p:blipFill>
        <p:spPr>
          <a:xfrm>
            <a:off x="7635240" y="56303"/>
            <a:ext cx="4166099" cy="2505807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8" b="15575"/>
          <a:stretch/>
        </p:blipFill>
        <p:spPr>
          <a:xfrm>
            <a:off x="2103322" y="2749557"/>
            <a:ext cx="7614967" cy="3205767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3" y="173459"/>
            <a:ext cx="3157329" cy="236799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30202" y="5934670"/>
            <a:ext cx="1157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Moda Tasarım Programı 2018-2019 akademik yılı yılsonu sergisi</a:t>
            </a:r>
          </a:p>
          <a:p>
            <a:pPr algn="ctr"/>
            <a:r>
              <a:rPr lang="tr-TR" dirty="0"/>
              <a:t>E Blok Moda Metropolde </a:t>
            </a:r>
            <a:r>
              <a:rPr lang="tr-TR" dirty="0" smtClean="0"/>
              <a:t>7 Mayıs 2019 tarihinde Moda Tasarım öğrencilerimizin yıl boyunca yapmış oldukları derslerdeki tasarımlarının sunumlarıyla gerçekleştirilmiştir.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147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DBED3C5D5D69024089E9CAE36DEBA11E" ma:contentTypeVersion="0" ma:contentTypeDescription="Upload an image." ma:contentTypeScope="" ma:versionID="f6a43bfa857e1a6a900edd68b3909a83">
  <xsd:schema xmlns:xsd="http://www.w3.org/2001/XMLSchema" xmlns:xs="http://www.w3.org/2001/XMLSchema" xmlns:p="http://schemas.microsoft.com/office/2006/metadata/properties" xmlns:ns1="http://schemas.microsoft.com/sharepoint/v3" xmlns:ns2="85E9BDF9-A19D-4826-BCC6-0CBF783F3F4D" xmlns:ns3="http://schemas.microsoft.com/sharepoint/v3/fields" targetNamespace="http://schemas.microsoft.com/office/2006/metadata/properties" ma:root="true" ma:fieldsID="fca1937b24c0787eace939fbaa04015c" ns1:_="" ns2:_="" ns3:_="">
    <xsd:import namespace="http://schemas.microsoft.com/sharepoint/v3"/>
    <xsd:import namespace="85E9BDF9-A19D-4826-BCC6-0CBF783F3F4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9BDF9-A19D-4826-BCC6-0CBF783F3F4D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ImageCreateDate xmlns="85E9BDF9-A19D-4826-BCC6-0CBF783F3F4D" xsi:nil="true"/>
  </documentManagement>
</p:properties>
</file>

<file path=customXml/itemProps1.xml><?xml version="1.0" encoding="utf-8"?>
<ds:datastoreItem xmlns:ds="http://schemas.openxmlformats.org/officeDocument/2006/customXml" ds:itemID="{4591016B-0C4A-4CA5-8D5C-8B9A69108A9E}"/>
</file>

<file path=customXml/itemProps2.xml><?xml version="1.0" encoding="utf-8"?>
<ds:datastoreItem xmlns:ds="http://schemas.openxmlformats.org/officeDocument/2006/customXml" ds:itemID="{93203CA9-32AA-41E8-AEE4-A812FA475C3E}"/>
</file>

<file path=customXml/itemProps3.xml><?xml version="1.0" encoding="utf-8"?>
<ds:datastoreItem xmlns:ds="http://schemas.openxmlformats.org/officeDocument/2006/customXml" ds:itemID="{8F19B0EB-89A8-421A-801B-8C2C3064987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4616</TotalTime>
  <Words>161</Words>
  <Application>Microsoft Office PowerPoint</Application>
  <PresentationFormat>Geniş ekran</PresentationFormat>
  <Paragraphs>32</Paragraphs>
  <Slides>16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-webkit-standard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Temel Sanat Eğitimi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2016-2017 Akademik Yılı Açılışı Moda Tasarım Bölümü</dc:title>
  <dc:creator>Burcu AKYÜZ</dc:creator>
  <cp:keywords/>
  <dc:description/>
  <cp:lastModifiedBy>Nihal BOLKOL</cp:lastModifiedBy>
  <cp:revision>316</cp:revision>
  <dcterms:created xsi:type="dcterms:W3CDTF">2016-10-26T10:09:13Z</dcterms:created>
  <dcterms:modified xsi:type="dcterms:W3CDTF">2019-06-13T13:33:47Z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0x0101009148F5A04DDD49CBA7127AADA5FB792B00AADE34325A8B49CDA8BB4DB53328F21400DBED3C5D5D69024089E9CAE36DEBA11E</vt:lpwstr>
  </property>
</Properties>
</file>